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Lst>
  <p:sldSz cy="5143500" cx="9144000"/>
  <p:notesSz cx="6858000" cy="9144000"/>
  <p:embeddedFontLst>
    <p:embeddedFont>
      <p:font typeface="Bodoni Moda"/>
      <p:regular r:id="rId44"/>
      <p:bold r:id="rId45"/>
      <p:italic r:id="rId46"/>
      <p:boldItalic r:id="rId47"/>
    </p:embeddedFon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Bodoni Moda ExtraBold"/>
      <p:bold r:id="rId58"/>
      <p:boldItalic r:id="rId59"/>
    </p:embeddedFont>
    <p:embeddedFont>
      <p:font typeface="Epilogue"/>
      <p:regular r:id="rId60"/>
      <p:bold r:id="rId61"/>
      <p:italic r:id="rId62"/>
      <p:boldItalic r:id="rId63"/>
    </p:embeddedFont>
    <p:embeddedFont>
      <p:font typeface="Bodoni Moda SemiBold"/>
      <p:regular r:id="rId64"/>
      <p:bold r:id="rId65"/>
      <p:italic r:id="rId66"/>
      <p:boldItalic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D95E888-C9D7-430A-9B52-B56EC295D74C}">
  <a:tblStyle styleId="{6D95E888-C9D7-430A-9B52-B56EC295D74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font" Target="fonts/BodoniModa-regular.fntdata"/><Relationship Id="rId43" Type="http://schemas.openxmlformats.org/officeDocument/2006/relationships/slide" Target="slides/slide36.xml"/><Relationship Id="rId46" Type="http://schemas.openxmlformats.org/officeDocument/2006/relationships/font" Target="fonts/BodoniModa-italic.fntdata"/><Relationship Id="rId45" Type="http://schemas.openxmlformats.org/officeDocument/2006/relationships/font" Target="fonts/BodoniMod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regular.fntdata"/><Relationship Id="rId47" Type="http://schemas.openxmlformats.org/officeDocument/2006/relationships/font" Target="fonts/BodoniModa-boldItalic.fntdata"/><Relationship Id="rId49" Type="http://schemas.openxmlformats.org/officeDocument/2006/relationships/font" Target="fonts/ProximaNova-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Epilogue-italic.fntdata"/><Relationship Id="rId61" Type="http://schemas.openxmlformats.org/officeDocument/2006/relationships/font" Target="fonts/Epilogue-bold.fntdata"/><Relationship Id="rId20" Type="http://schemas.openxmlformats.org/officeDocument/2006/relationships/slide" Target="slides/slide13.xml"/><Relationship Id="rId64" Type="http://schemas.openxmlformats.org/officeDocument/2006/relationships/font" Target="fonts/BodoniModaSemiBold-regular.fntdata"/><Relationship Id="rId63" Type="http://schemas.openxmlformats.org/officeDocument/2006/relationships/font" Target="fonts/Epilogue-boldItalic.fntdata"/><Relationship Id="rId22" Type="http://schemas.openxmlformats.org/officeDocument/2006/relationships/slide" Target="slides/slide15.xml"/><Relationship Id="rId66" Type="http://schemas.openxmlformats.org/officeDocument/2006/relationships/font" Target="fonts/BodoniModaSemiBold-italic.fntdata"/><Relationship Id="rId21" Type="http://schemas.openxmlformats.org/officeDocument/2006/relationships/slide" Target="slides/slide14.xml"/><Relationship Id="rId65" Type="http://schemas.openxmlformats.org/officeDocument/2006/relationships/font" Target="fonts/BodoniModaSemiBold-bold.fntdata"/><Relationship Id="rId24" Type="http://schemas.openxmlformats.org/officeDocument/2006/relationships/slide" Target="slides/slide17.xml"/><Relationship Id="rId23" Type="http://schemas.openxmlformats.org/officeDocument/2006/relationships/slide" Target="slides/slide16.xml"/><Relationship Id="rId67" Type="http://schemas.openxmlformats.org/officeDocument/2006/relationships/font" Target="fonts/BodoniModaSemiBold-boldItalic.fntdata"/><Relationship Id="rId60" Type="http://schemas.openxmlformats.org/officeDocument/2006/relationships/font" Target="fonts/Epilogue-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4.xml"/><Relationship Id="rId55" Type="http://schemas.openxmlformats.org/officeDocument/2006/relationships/font" Target="fonts/RobotoMedium-boldItalic.fntdata"/><Relationship Id="rId10" Type="http://schemas.openxmlformats.org/officeDocument/2006/relationships/slide" Target="slides/slide3.xml"/><Relationship Id="rId54" Type="http://schemas.openxmlformats.org/officeDocument/2006/relationships/font" Target="fonts/RobotoMedium-italic.fntdata"/><Relationship Id="rId13" Type="http://schemas.openxmlformats.org/officeDocument/2006/relationships/slide" Target="slides/slide6.xml"/><Relationship Id="rId57" Type="http://schemas.openxmlformats.org/officeDocument/2006/relationships/font" Target="fonts/AmaticSC-bold.fntdata"/><Relationship Id="rId12" Type="http://schemas.openxmlformats.org/officeDocument/2006/relationships/slide" Target="slides/slide5.xml"/><Relationship Id="rId56" Type="http://schemas.openxmlformats.org/officeDocument/2006/relationships/font" Target="fonts/AmaticSC-regular.fntdata"/><Relationship Id="rId15" Type="http://schemas.openxmlformats.org/officeDocument/2006/relationships/slide" Target="slides/slide8.xml"/><Relationship Id="rId59" Type="http://schemas.openxmlformats.org/officeDocument/2006/relationships/font" Target="fonts/BodoniModaExtraBold-boldItalic.fntdata"/><Relationship Id="rId14" Type="http://schemas.openxmlformats.org/officeDocument/2006/relationships/slide" Target="slides/slide7.xml"/><Relationship Id="rId58" Type="http://schemas.openxmlformats.org/officeDocument/2006/relationships/font" Target="fonts/BodoniModaExtraBold-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28b95f7cb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28b95f7cb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09c9ccb598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09c9ccb598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09c9ccb598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09c9ccb59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09c9ccb598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09c9ccb598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09c9ccb598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09c9ccb598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09c9ccb598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09c9ccb598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209c9ccb598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209c9ccb598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209c9ccb598_0_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209c9ccb598_0_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09c9ccb598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09c9ccb598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09c9ccb598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09c9ccb598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228b95f7cb0_0_13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8" name="Google Shape;428;g228b95f7cb0_0_13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28b95f7cb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28b95f7cb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28b95f7cb0_0_13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28b95f7cb0_0_13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228b95f7cb0_0_13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228b95f7cb0_0_13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28b95f7cb0_0_13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228b95f7cb0_0_13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28b95f7cb0_0_137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28b95f7cb0_0_137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228b95f7cb0_0_14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228b95f7cb0_0_14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7" name="Shape 6717"/>
        <p:cNvGrpSpPr/>
        <p:nvPr/>
      </p:nvGrpSpPr>
      <p:grpSpPr>
        <a:xfrm>
          <a:off x="0" y="0"/>
          <a:ext cx="0" cy="0"/>
          <a:chOff x="0" y="0"/>
          <a:chExt cx="0" cy="0"/>
        </a:xfrm>
      </p:grpSpPr>
      <p:sp>
        <p:nvSpPr>
          <p:cNvPr id="6718" name="Google Shape;6718;g228b95f7cb0_0_20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19" name="Google Shape;6719;g228b95f7cb0_0_20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4" name="Shape 7144"/>
        <p:cNvGrpSpPr/>
        <p:nvPr/>
      </p:nvGrpSpPr>
      <p:grpSpPr>
        <a:xfrm>
          <a:off x="0" y="0"/>
          <a:ext cx="0" cy="0"/>
          <a:chOff x="0" y="0"/>
          <a:chExt cx="0" cy="0"/>
        </a:xfrm>
      </p:grpSpPr>
      <p:sp>
        <p:nvSpPr>
          <p:cNvPr id="7145" name="Google Shape;7145;g228b95f7cb0_0_20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6" name="Google Shape;7146;g228b95f7cb0_0_20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07" name="Shape 7307"/>
        <p:cNvGrpSpPr/>
        <p:nvPr/>
      </p:nvGrpSpPr>
      <p:grpSpPr>
        <a:xfrm>
          <a:off x="0" y="0"/>
          <a:ext cx="0" cy="0"/>
          <a:chOff x="0" y="0"/>
          <a:chExt cx="0" cy="0"/>
        </a:xfrm>
      </p:grpSpPr>
      <p:sp>
        <p:nvSpPr>
          <p:cNvPr id="7308" name="Google Shape;7308;g228b95f7cb0_0_20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9" name="Google Shape;7309;g228b95f7cb0_0_20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9" name="Shape 7709"/>
        <p:cNvGrpSpPr/>
        <p:nvPr/>
      </p:nvGrpSpPr>
      <p:grpSpPr>
        <a:xfrm>
          <a:off x="0" y="0"/>
          <a:ext cx="0" cy="0"/>
          <a:chOff x="0" y="0"/>
          <a:chExt cx="0" cy="0"/>
        </a:xfrm>
      </p:grpSpPr>
      <p:sp>
        <p:nvSpPr>
          <p:cNvPr id="7710" name="Google Shape;7710;g228b95f7cb0_0_210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11" name="Google Shape;7711;g228b95f7cb0_0_21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0" name="Shape 8080"/>
        <p:cNvGrpSpPr/>
        <p:nvPr/>
      </p:nvGrpSpPr>
      <p:grpSpPr>
        <a:xfrm>
          <a:off x="0" y="0"/>
          <a:ext cx="0" cy="0"/>
          <a:chOff x="0" y="0"/>
          <a:chExt cx="0" cy="0"/>
        </a:xfrm>
      </p:grpSpPr>
      <p:sp>
        <p:nvSpPr>
          <p:cNvPr id="8081" name="Google Shape;8081;g228b95f7cb0_0_21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82" name="Google Shape;8082;g228b95f7cb0_0_21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28b95f7cb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28b95f7cb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69" name="Shape 8469"/>
        <p:cNvGrpSpPr/>
        <p:nvPr/>
      </p:nvGrpSpPr>
      <p:grpSpPr>
        <a:xfrm>
          <a:off x="0" y="0"/>
          <a:ext cx="0" cy="0"/>
          <a:chOff x="0" y="0"/>
          <a:chExt cx="0" cy="0"/>
        </a:xfrm>
      </p:grpSpPr>
      <p:sp>
        <p:nvSpPr>
          <p:cNvPr id="8470" name="Google Shape;8470;g228b95f7cb0_0_21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1" name="Google Shape;8471;g228b95f7cb0_0_21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0" name="Shape 8900"/>
        <p:cNvGrpSpPr/>
        <p:nvPr/>
      </p:nvGrpSpPr>
      <p:grpSpPr>
        <a:xfrm>
          <a:off x="0" y="0"/>
          <a:ext cx="0" cy="0"/>
          <a:chOff x="0" y="0"/>
          <a:chExt cx="0" cy="0"/>
        </a:xfrm>
      </p:grpSpPr>
      <p:sp>
        <p:nvSpPr>
          <p:cNvPr id="8901" name="Google Shape;8901;g228b95f7cb0_0_22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02" name="Google Shape;8902;g228b95f7cb0_0_22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3" name="Shape 9693"/>
        <p:cNvGrpSpPr/>
        <p:nvPr/>
      </p:nvGrpSpPr>
      <p:grpSpPr>
        <a:xfrm>
          <a:off x="0" y="0"/>
          <a:ext cx="0" cy="0"/>
          <a:chOff x="0" y="0"/>
          <a:chExt cx="0" cy="0"/>
        </a:xfrm>
      </p:grpSpPr>
      <p:sp>
        <p:nvSpPr>
          <p:cNvPr id="9694" name="Google Shape;9694;g228b95f7cb0_0_22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5" name="Google Shape;9695;g228b95f7cb0_0_22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4" name="Shape 10434"/>
        <p:cNvGrpSpPr/>
        <p:nvPr/>
      </p:nvGrpSpPr>
      <p:grpSpPr>
        <a:xfrm>
          <a:off x="0" y="0"/>
          <a:ext cx="0" cy="0"/>
          <a:chOff x="0" y="0"/>
          <a:chExt cx="0" cy="0"/>
        </a:xfrm>
      </p:grpSpPr>
      <p:sp>
        <p:nvSpPr>
          <p:cNvPr id="10435" name="Google Shape;10435;g228b95f7cb0_0_23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6" name="Google Shape;10436;g228b95f7cb0_0_23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7" name="Shape 11127"/>
        <p:cNvGrpSpPr/>
        <p:nvPr/>
      </p:nvGrpSpPr>
      <p:grpSpPr>
        <a:xfrm>
          <a:off x="0" y="0"/>
          <a:ext cx="0" cy="0"/>
          <a:chOff x="0" y="0"/>
          <a:chExt cx="0" cy="0"/>
        </a:xfrm>
      </p:grpSpPr>
      <p:sp>
        <p:nvSpPr>
          <p:cNvPr id="11128" name="Google Shape;11128;g228b95f7cb0_0_24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29" name="Google Shape;11129;g228b95f7cb0_0_24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29" name="Shape 11429"/>
        <p:cNvGrpSpPr/>
        <p:nvPr/>
      </p:nvGrpSpPr>
      <p:grpSpPr>
        <a:xfrm>
          <a:off x="0" y="0"/>
          <a:ext cx="0" cy="0"/>
          <a:chOff x="0" y="0"/>
          <a:chExt cx="0" cy="0"/>
        </a:xfrm>
      </p:grpSpPr>
      <p:sp>
        <p:nvSpPr>
          <p:cNvPr id="11430" name="Google Shape;11430;g228b95f7cb0_0_24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31" name="Google Shape;11431;g228b95f7cb0_0_24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69" name="Shape 12069"/>
        <p:cNvGrpSpPr/>
        <p:nvPr/>
      </p:nvGrpSpPr>
      <p:grpSpPr>
        <a:xfrm>
          <a:off x="0" y="0"/>
          <a:ext cx="0" cy="0"/>
          <a:chOff x="0" y="0"/>
          <a:chExt cx="0" cy="0"/>
        </a:xfrm>
      </p:grpSpPr>
      <p:sp>
        <p:nvSpPr>
          <p:cNvPr id="12070" name="Google Shape;12070;g228b95f7cb0_0_27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71" name="Google Shape;12071;g228b95f7cb0_0_27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2a83d2a7cf_2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2a83d2a7cf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09c9ccb598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09c9ccb598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2a83d2a7cf_2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2a83d2a7cf_2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09c9ccb598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09c9ccb598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09c9ccb598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09c9ccb59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09c9ccb598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09c9ccb598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654050" y="1455750"/>
            <a:ext cx="5835900" cy="22320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000">
                <a:latin typeface="Bodoni Moda SemiBold"/>
                <a:ea typeface="Bodoni Moda SemiBold"/>
                <a:cs typeface="Bodoni Moda SemiBold"/>
                <a:sym typeface="Bodoni Moda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grpSp>
        <p:nvGrpSpPr>
          <p:cNvPr id="10" name="Google Shape;10;p2"/>
          <p:cNvGrpSpPr/>
          <p:nvPr/>
        </p:nvGrpSpPr>
        <p:grpSpPr>
          <a:xfrm>
            <a:off x="2321086" y="236242"/>
            <a:ext cx="1249137" cy="790927"/>
            <a:chOff x="2358150" y="204975"/>
            <a:chExt cx="937650" cy="593700"/>
          </a:xfrm>
        </p:grpSpPr>
        <p:sp>
          <p:nvSpPr>
            <p:cNvPr id="11" name="Google Shape;11;p2"/>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 name="Google Shape;13;p2"/>
          <p:cNvGrpSpPr/>
          <p:nvPr/>
        </p:nvGrpSpPr>
        <p:grpSpPr>
          <a:xfrm>
            <a:off x="2379268" y="-2270490"/>
            <a:ext cx="6001547" cy="3878100"/>
            <a:chOff x="2379268" y="-2270490"/>
            <a:chExt cx="6001547" cy="3878100"/>
          </a:xfrm>
        </p:grpSpPr>
        <p:sp>
          <p:nvSpPr>
            <p:cNvPr id="14" name="Google Shape;14;p2"/>
            <p:cNvSpPr/>
            <p:nvPr/>
          </p:nvSpPr>
          <p:spPr>
            <a:xfrm rot="2573776">
              <a:off x="5810030" y="-2328528"/>
              <a:ext cx="1398468" cy="399417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3602502">
              <a:off x="3759436" y="-2482729"/>
              <a:ext cx="1398563" cy="39942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 name="Google Shape;16;p2"/>
          <p:cNvGrpSpPr/>
          <p:nvPr/>
        </p:nvGrpSpPr>
        <p:grpSpPr>
          <a:xfrm>
            <a:off x="7449786" y="3896167"/>
            <a:ext cx="1270125" cy="1048500"/>
            <a:chOff x="7449786" y="3896167"/>
            <a:chExt cx="1270125" cy="1048500"/>
          </a:xfrm>
        </p:grpSpPr>
        <p:sp>
          <p:nvSpPr>
            <p:cNvPr id="17" name="Google Shape;17;p2"/>
            <p:cNvSpPr/>
            <p:nvPr/>
          </p:nvSpPr>
          <p:spPr>
            <a:xfrm>
              <a:off x="7929111" y="38961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449786" y="41538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sp>
        <p:nvSpPr>
          <p:cNvPr id="63" name="Google Shape;63;p11"/>
          <p:cNvSpPr txBox="1"/>
          <p:nvPr>
            <p:ph hasCustomPrompt="1" type="title"/>
          </p:nvPr>
        </p:nvSpPr>
        <p:spPr>
          <a:xfrm>
            <a:off x="1330350" y="1546950"/>
            <a:ext cx="6483300" cy="1248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r>
              <a:t>xx%</a:t>
            </a:r>
          </a:p>
        </p:txBody>
      </p:sp>
      <p:sp>
        <p:nvSpPr>
          <p:cNvPr id="64" name="Google Shape;64;p11"/>
          <p:cNvSpPr txBox="1"/>
          <p:nvPr>
            <p:ph idx="1" type="subTitle"/>
          </p:nvPr>
        </p:nvSpPr>
        <p:spPr>
          <a:xfrm>
            <a:off x="2829900" y="2718150"/>
            <a:ext cx="3484200" cy="878400"/>
          </a:xfrm>
          <a:prstGeom prst="rect">
            <a:avLst/>
          </a:prstGeom>
        </p:spPr>
        <p:txBody>
          <a:bodyPr anchorCtr="0" anchor="ctr" bIns="91425" lIns="91425" spcFirstLastPara="1" rIns="91425" wrap="square" tIns="91425">
            <a:noAutofit/>
          </a:bodyPr>
          <a:lstStyle>
            <a:lvl1pPr lvl="0" algn="ctr">
              <a:spcBef>
                <a:spcPts val="0"/>
              </a:spcBef>
              <a:spcAft>
                <a:spcPts val="0"/>
              </a:spcAft>
              <a:buSzPts val="1500"/>
              <a:buNone/>
              <a:defRPr sz="1500"/>
            </a:lvl1pPr>
            <a:lvl2pPr lvl="1" algn="ctr">
              <a:spcBef>
                <a:spcPts val="0"/>
              </a:spcBef>
              <a:spcAft>
                <a:spcPts val="0"/>
              </a:spcAft>
              <a:buSzPts val="1500"/>
              <a:buNone/>
              <a:defRPr sz="1500"/>
            </a:lvl2pPr>
            <a:lvl3pPr lvl="2" algn="ctr">
              <a:spcBef>
                <a:spcPts val="0"/>
              </a:spcBef>
              <a:spcAft>
                <a:spcPts val="0"/>
              </a:spcAft>
              <a:buSzPts val="1500"/>
              <a:buNone/>
              <a:defRPr sz="1500"/>
            </a:lvl3pPr>
            <a:lvl4pPr lvl="3" algn="ctr">
              <a:spcBef>
                <a:spcPts val="0"/>
              </a:spcBef>
              <a:spcAft>
                <a:spcPts val="0"/>
              </a:spcAft>
              <a:buSzPts val="1500"/>
              <a:buNone/>
              <a:defRPr sz="1500"/>
            </a:lvl4pPr>
            <a:lvl5pPr lvl="4" algn="ctr">
              <a:spcBef>
                <a:spcPts val="0"/>
              </a:spcBef>
              <a:spcAft>
                <a:spcPts val="0"/>
              </a:spcAft>
              <a:buSzPts val="1500"/>
              <a:buNone/>
              <a:defRPr sz="1500"/>
            </a:lvl5pPr>
            <a:lvl6pPr lvl="5" algn="ctr">
              <a:spcBef>
                <a:spcPts val="0"/>
              </a:spcBef>
              <a:spcAft>
                <a:spcPts val="0"/>
              </a:spcAft>
              <a:buSzPts val="1500"/>
              <a:buNone/>
              <a:defRPr sz="1500"/>
            </a:lvl6pPr>
            <a:lvl7pPr lvl="6" algn="ctr">
              <a:spcBef>
                <a:spcPts val="0"/>
              </a:spcBef>
              <a:spcAft>
                <a:spcPts val="0"/>
              </a:spcAft>
              <a:buSzPts val="1500"/>
              <a:buNone/>
              <a:defRPr sz="1500"/>
            </a:lvl7pPr>
            <a:lvl8pPr lvl="7" algn="ctr">
              <a:spcBef>
                <a:spcPts val="0"/>
              </a:spcBef>
              <a:spcAft>
                <a:spcPts val="0"/>
              </a:spcAft>
              <a:buSzPts val="1500"/>
              <a:buNone/>
              <a:defRPr sz="1500"/>
            </a:lvl8pPr>
            <a:lvl9pPr lvl="8" algn="ctr">
              <a:spcBef>
                <a:spcPts val="0"/>
              </a:spcBef>
              <a:spcAft>
                <a:spcPts val="0"/>
              </a:spcAft>
              <a:buSzPts val="1500"/>
              <a:buNone/>
              <a:defRPr sz="1500"/>
            </a:lvl9pPr>
          </a:lstStyle>
          <a:p/>
        </p:txBody>
      </p:sp>
      <p:grpSp>
        <p:nvGrpSpPr>
          <p:cNvPr id="65" name="Google Shape;65;p11"/>
          <p:cNvGrpSpPr/>
          <p:nvPr/>
        </p:nvGrpSpPr>
        <p:grpSpPr>
          <a:xfrm>
            <a:off x="-286251" y="-2368814"/>
            <a:ext cx="3813300" cy="3813000"/>
            <a:chOff x="-1205551" y="-1933389"/>
            <a:chExt cx="3813300" cy="3813000"/>
          </a:xfrm>
        </p:grpSpPr>
        <p:sp>
          <p:nvSpPr>
            <p:cNvPr id="66" name="Google Shape;66;p11"/>
            <p:cNvSpPr/>
            <p:nvPr/>
          </p:nvSpPr>
          <p:spPr>
            <a:xfrm rot="2699479">
              <a:off x="1593" y="-2023688"/>
              <a:ext cx="1399011"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77139" y="8380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 name="Google Shape;68;p11"/>
          <p:cNvGrpSpPr/>
          <p:nvPr/>
        </p:nvGrpSpPr>
        <p:grpSpPr>
          <a:xfrm>
            <a:off x="6156473" y="3477354"/>
            <a:ext cx="4461963" cy="4012017"/>
            <a:chOff x="7475948" y="3590754"/>
            <a:chExt cx="4461963" cy="4012017"/>
          </a:xfrm>
        </p:grpSpPr>
        <p:sp>
          <p:nvSpPr>
            <p:cNvPr id="69" name="Google Shape;69;p11"/>
            <p:cNvSpPr/>
            <p:nvPr/>
          </p:nvSpPr>
          <p:spPr>
            <a:xfrm rot="3698908">
              <a:off x="8866114" y="3157653"/>
              <a:ext cx="1398670" cy="399400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rot="-2452152">
              <a:off x="9402799" y="3638078"/>
              <a:ext cx="1398826" cy="399398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1" name="Shape 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72" name="Shape 72"/>
        <p:cNvGrpSpPr/>
        <p:nvPr/>
      </p:nvGrpSpPr>
      <p:grpSpPr>
        <a:xfrm>
          <a:off x="0" y="0"/>
          <a:ext cx="0" cy="0"/>
          <a:chOff x="0" y="0"/>
          <a:chExt cx="0" cy="0"/>
        </a:xfrm>
      </p:grpSpPr>
      <p:sp>
        <p:nvSpPr>
          <p:cNvPr id="73" name="Google Shape;73;p13"/>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a:spcBef>
                <a:spcPts val="0"/>
              </a:spcBef>
              <a:spcAft>
                <a:spcPts val="0"/>
              </a:spcAft>
              <a:buSzPts val="3100"/>
              <a:buNone/>
              <a:defRPr sz="3600"/>
            </a:lvl1pPr>
            <a:lvl2pPr lvl="1">
              <a:spcBef>
                <a:spcPts val="0"/>
              </a:spcBef>
              <a:spcAft>
                <a:spcPts val="0"/>
              </a:spcAft>
              <a:buSzPts val="3100"/>
              <a:buNone/>
              <a:defRPr sz="3100"/>
            </a:lvl2pPr>
            <a:lvl3pPr lvl="2">
              <a:spcBef>
                <a:spcPts val="0"/>
              </a:spcBef>
              <a:spcAft>
                <a:spcPts val="0"/>
              </a:spcAft>
              <a:buSzPts val="3100"/>
              <a:buNone/>
              <a:defRPr sz="3100"/>
            </a:lvl3pPr>
            <a:lvl4pPr lvl="3">
              <a:spcBef>
                <a:spcPts val="0"/>
              </a:spcBef>
              <a:spcAft>
                <a:spcPts val="0"/>
              </a:spcAft>
              <a:buSzPts val="3100"/>
              <a:buNone/>
              <a:defRPr sz="3100"/>
            </a:lvl4pPr>
            <a:lvl5pPr lvl="4">
              <a:spcBef>
                <a:spcPts val="0"/>
              </a:spcBef>
              <a:spcAft>
                <a:spcPts val="0"/>
              </a:spcAft>
              <a:buSzPts val="3100"/>
              <a:buNone/>
              <a:defRPr sz="3100"/>
            </a:lvl5pPr>
            <a:lvl6pPr lvl="5">
              <a:spcBef>
                <a:spcPts val="0"/>
              </a:spcBef>
              <a:spcAft>
                <a:spcPts val="0"/>
              </a:spcAft>
              <a:buSzPts val="3100"/>
              <a:buNone/>
              <a:defRPr sz="3100"/>
            </a:lvl6pPr>
            <a:lvl7pPr lvl="6">
              <a:spcBef>
                <a:spcPts val="0"/>
              </a:spcBef>
              <a:spcAft>
                <a:spcPts val="0"/>
              </a:spcAft>
              <a:buSzPts val="3100"/>
              <a:buNone/>
              <a:defRPr sz="3100"/>
            </a:lvl7pPr>
            <a:lvl8pPr lvl="7">
              <a:spcBef>
                <a:spcPts val="0"/>
              </a:spcBef>
              <a:spcAft>
                <a:spcPts val="0"/>
              </a:spcAft>
              <a:buSzPts val="3100"/>
              <a:buNone/>
              <a:defRPr sz="3100"/>
            </a:lvl8pPr>
            <a:lvl9pPr lvl="8">
              <a:spcBef>
                <a:spcPts val="0"/>
              </a:spcBef>
              <a:spcAft>
                <a:spcPts val="0"/>
              </a:spcAft>
              <a:buSzPts val="3100"/>
              <a:buNone/>
              <a:defRPr sz="3100"/>
            </a:lvl9pPr>
          </a:lstStyle>
          <a:p/>
        </p:txBody>
      </p:sp>
      <p:sp>
        <p:nvSpPr>
          <p:cNvPr id="74" name="Google Shape;74;p13"/>
          <p:cNvSpPr txBox="1"/>
          <p:nvPr>
            <p:ph idx="1" type="subTitle"/>
          </p:nvPr>
        </p:nvSpPr>
        <p:spPr>
          <a:xfrm>
            <a:off x="1773900" y="13049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75" name="Google Shape;75;p13"/>
          <p:cNvSpPr txBox="1"/>
          <p:nvPr>
            <p:ph idx="2" type="subTitle"/>
          </p:nvPr>
        </p:nvSpPr>
        <p:spPr>
          <a:xfrm>
            <a:off x="1773800" y="19945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76" name="Google Shape;76;p13"/>
          <p:cNvSpPr txBox="1"/>
          <p:nvPr>
            <p:ph idx="3" type="subTitle"/>
          </p:nvPr>
        </p:nvSpPr>
        <p:spPr>
          <a:xfrm>
            <a:off x="1774024" y="26841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77" name="Google Shape;77;p13"/>
          <p:cNvSpPr txBox="1"/>
          <p:nvPr>
            <p:ph hasCustomPrompt="1" idx="4" type="title"/>
          </p:nvPr>
        </p:nvSpPr>
        <p:spPr>
          <a:xfrm>
            <a:off x="770588" y="1304956"/>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78" name="Google Shape;78;p13"/>
          <p:cNvSpPr txBox="1"/>
          <p:nvPr>
            <p:ph hasCustomPrompt="1" idx="5" type="title"/>
          </p:nvPr>
        </p:nvSpPr>
        <p:spPr>
          <a:xfrm>
            <a:off x="770587" y="1994548"/>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79" name="Google Shape;79;p13"/>
          <p:cNvSpPr txBox="1"/>
          <p:nvPr>
            <p:ph hasCustomPrompt="1" idx="6" type="title"/>
          </p:nvPr>
        </p:nvSpPr>
        <p:spPr>
          <a:xfrm>
            <a:off x="770588" y="2684140"/>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80" name="Google Shape;80;p13"/>
          <p:cNvSpPr txBox="1"/>
          <p:nvPr>
            <p:ph idx="7" type="subTitle"/>
          </p:nvPr>
        </p:nvSpPr>
        <p:spPr>
          <a:xfrm>
            <a:off x="1774001" y="33737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81" name="Google Shape;81;p13"/>
          <p:cNvSpPr txBox="1"/>
          <p:nvPr>
            <p:ph hasCustomPrompt="1" idx="8" type="title"/>
          </p:nvPr>
        </p:nvSpPr>
        <p:spPr>
          <a:xfrm>
            <a:off x="770575" y="3373740"/>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
        <p:nvSpPr>
          <p:cNvPr id="82" name="Google Shape;82;p13"/>
          <p:cNvSpPr txBox="1"/>
          <p:nvPr>
            <p:ph idx="9" type="subTitle"/>
          </p:nvPr>
        </p:nvSpPr>
        <p:spPr>
          <a:xfrm>
            <a:off x="1773964" y="4063350"/>
            <a:ext cx="6599400" cy="5055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1800"/>
              <a:buFont typeface="Bodoni Moda"/>
              <a:buNone/>
              <a:defRPr b="1" sz="2600">
                <a:latin typeface="Bodoni Moda"/>
                <a:ea typeface="Bodoni Moda"/>
                <a:cs typeface="Bodoni Moda"/>
                <a:sym typeface="Bodoni Moda"/>
              </a:defRPr>
            </a:lvl1pPr>
            <a:lvl2pPr lvl="1" rtl="0">
              <a:spcBef>
                <a:spcPts val="0"/>
              </a:spcBef>
              <a:spcAft>
                <a:spcPts val="0"/>
              </a:spcAft>
              <a:buSzPts val="1400"/>
              <a:buFont typeface="Bodoni Moda"/>
              <a:buNone/>
              <a:defRPr b="1">
                <a:latin typeface="Bodoni Moda"/>
                <a:ea typeface="Bodoni Moda"/>
                <a:cs typeface="Bodoni Moda"/>
                <a:sym typeface="Bodoni Moda"/>
              </a:defRPr>
            </a:lvl2pPr>
            <a:lvl3pPr lvl="2" rtl="0">
              <a:spcBef>
                <a:spcPts val="0"/>
              </a:spcBef>
              <a:spcAft>
                <a:spcPts val="0"/>
              </a:spcAft>
              <a:buSzPts val="1400"/>
              <a:buFont typeface="Bodoni Moda"/>
              <a:buNone/>
              <a:defRPr b="1">
                <a:latin typeface="Bodoni Moda"/>
                <a:ea typeface="Bodoni Moda"/>
                <a:cs typeface="Bodoni Moda"/>
                <a:sym typeface="Bodoni Moda"/>
              </a:defRPr>
            </a:lvl3pPr>
            <a:lvl4pPr lvl="3" rtl="0">
              <a:spcBef>
                <a:spcPts val="0"/>
              </a:spcBef>
              <a:spcAft>
                <a:spcPts val="0"/>
              </a:spcAft>
              <a:buSzPts val="1400"/>
              <a:buFont typeface="Bodoni Moda"/>
              <a:buNone/>
              <a:defRPr b="1">
                <a:latin typeface="Bodoni Moda"/>
                <a:ea typeface="Bodoni Moda"/>
                <a:cs typeface="Bodoni Moda"/>
                <a:sym typeface="Bodoni Moda"/>
              </a:defRPr>
            </a:lvl4pPr>
            <a:lvl5pPr lvl="4" rtl="0">
              <a:spcBef>
                <a:spcPts val="0"/>
              </a:spcBef>
              <a:spcAft>
                <a:spcPts val="0"/>
              </a:spcAft>
              <a:buSzPts val="1400"/>
              <a:buFont typeface="Bodoni Moda"/>
              <a:buNone/>
              <a:defRPr b="1">
                <a:latin typeface="Bodoni Moda"/>
                <a:ea typeface="Bodoni Moda"/>
                <a:cs typeface="Bodoni Moda"/>
                <a:sym typeface="Bodoni Moda"/>
              </a:defRPr>
            </a:lvl5pPr>
            <a:lvl6pPr lvl="5" rtl="0">
              <a:spcBef>
                <a:spcPts val="0"/>
              </a:spcBef>
              <a:spcAft>
                <a:spcPts val="0"/>
              </a:spcAft>
              <a:buSzPts val="1400"/>
              <a:buFont typeface="Bodoni Moda"/>
              <a:buNone/>
              <a:defRPr b="1">
                <a:latin typeface="Bodoni Moda"/>
                <a:ea typeface="Bodoni Moda"/>
                <a:cs typeface="Bodoni Moda"/>
                <a:sym typeface="Bodoni Moda"/>
              </a:defRPr>
            </a:lvl6pPr>
            <a:lvl7pPr lvl="6" rtl="0">
              <a:spcBef>
                <a:spcPts val="0"/>
              </a:spcBef>
              <a:spcAft>
                <a:spcPts val="0"/>
              </a:spcAft>
              <a:buSzPts val="1400"/>
              <a:buFont typeface="Bodoni Moda"/>
              <a:buNone/>
              <a:defRPr b="1">
                <a:latin typeface="Bodoni Moda"/>
                <a:ea typeface="Bodoni Moda"/>
                <a:cs typeface="Bodoni Moda"/>
                <a:sym typeface="Bodoni Moda"/>
              </a:defRPr>
            </a:lvl7pPr>
            <a:lvl8pPr lvl="7" rtl="0">
              <a:spcBef>
                <a:spcPts val="0"/>
              </a:spcBef>
              <a:spcAft>
                <a:spcPts val="0"/>
              </a:spcAft>
              <a:buSzPts val="1400"/>
              <a:buFont typeface="Bodoni Moda"/>
              <a:buNone/>
              <a:defRPr b="1">
                <a:latin typeface="Bodoni Moda"/>
                <a:ea typeface="Bodoni Moda"/>
                <a:cs typeface="Bodoni Moda"/>
                <a:sym typeface="Bodoni Moda"/>
              </a:defRPr>
            </a:lvl8pPr>
            <a:lvl9pPr lvl="8" rtl="0">
              <a:spcBef>
                <a:spcPts val="0"/>
              </a:spcBef>
              <a:spcAft>
                <a:spcPts val="0"/>
              </a:spcAft>
              <a:buSzPts val="1400"/>
              <a:buFont typeface="Bodoni Moda"/>
              <a:buNone/>
              <a:defRPr b="1">
                <a:latin typeface="Bodoni Moda"/>
                <a:ea typeface="Bodoni Moda"/>
                <a:cs typeface="Bodoni Moda"/>
                <a:sym typeface="Bodoni Moda"/>
              </a:defRPr>
            </a:lvl9pPr>
          </a:lstStyle>
          <a:p/>
        </p:txBody>
      </p:sp>
      <p:sp>
        <p:nvSpPr>
          <p:cNvPr id="83" name="Google Shape;83;p13"/>
          <p:cNvSpPr txBox="1"/>
          <p:nvPr>
            <p:ph hasCustomPrompt="1" idx="13" type="title"/>
          </p:nvPr>
        </p:nvSpPr>
        <p:spPr>
          <a:xfrm>
            <a:off x="770538" y="4063340"/>
            <a:ext cx="927000" cy="5055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Clr>
                <a:schemeClr val="accent2"/>
              </a:buClr>
              <a:buSzPts val="1800"/>
              <a:buNone/>
              <a:defRPr b="0" sz="3500">
                <a:solidFill>
                  <a:schemeClr val="dk2"/>
                </a:solidFill>
                <a:latin typeface="Bodoni Moda ExtraBold"/>
                <a:ea typeface="Bodoni Moda ExtraBold"/>
                <a:cs typeface="Bodoni Moda ExtraBold"/>
                <a:sym typeface="Bodoni Moda ExtraBold"/>
              </a:defRPr>
            </a:lvl1pPr>
            <a:lvl2pPr lvl="1" rtl="0" algn="ctr">
              <a:spcBef>
                <a:spcPts val="0"/>
              </a:spcBef>
              <a:spcAft>
                <a:spcPts val="0"/>
              </a:spcAft>
              <a:buClr>
                <a:schemeClr val="accent2"/>
              </a:buClr>
              <a:buSzPts val="1800"/>
              <a:buNone/>
              <a:defRPr sz="1800">
                <a:solidFill>
                  <a:schemeClr val="accent2"/>
                </a:solidFill>
              </a:defRPr>
            </a:lvl2pPr>
            <a:lvl3pPr lvl="2" rtl="0" algn="ctr">
              <a:spcBef>
                <a:spcPts val="0"/>
              </a:spcBef>
              <a:spcAft>
                <a:spcPts val="0"/>
              </a:spcAft>
              <a:buClr>
                <a:schemeClr val="accent2"/>
              </a:buClr>
              <a:buSzPts val="1800"/>
              <a:buNone/>
              <a:defRPr sz="1800">
                <a:solidFill>
                  <a:schemeClr val="accent2"/>
                </a:solidFill>
              </a:defRPr>
            </a:lvl3pPr>
            <a:lvl4pPr lvl="3" rtl="0" algn="ctr">
              <a:spcBef>
                <a:spcPts val="0"/>
              </a:spcBef>
              <a:spcAft>
                <a:spcPts val="0"/>
              </a:spcAft>
              <a:buClr>
                <a:schemeClr val="accent2"/>
              </a:buClr>
              <a:buSzPts val="1800"/>
              <a:buNone/>
              <a:defRPr sz="1800">
                <a:solidFill>
                  <a:schemeClr val="accent2"/>
                </a:solidFill>
              </a:defRPr>
            </a:lvl4pPr>
            <a:lvl5pPr lvl="4" rtl="0" algn="ctr">
              <a:spcBef>
                <a:spcPts val="0"/>
              </a:spcBef>
              <a:spcAft>
                <a:spcPts val="0"/>
              </a:spcAft>
              <a:buClr>
                <a:schemeClr val="accent2"/>
              </a:buClr>
              <a:buSzPts val="1800"/>
              <a:buNone/>
              <a:defRPr sz="1800">
                <a:solidFill>
                  <a:schemeClr val="accent2"/>
                </a:solidFill>
              </a:defRPr>
            </a:lvl5pPr>
            <a:lvl6pPr lvl="5" rtl="0" algn="ctr">
              <a:spcBef>
                <a:spcPts val="0"/>
              </a:spcBef>
              <a:spcAft>
                <a:spcPts val="0"/>
              </a:spcAft>
              <a:buClr>
                <a:schemeClr val="accent2"/>
              </a:buClr>
              <a:buSzPts val="1800"/>
              <a:buNone/>
              <a:defRPr sz="1800">
                <a:solidFill>
                  <a:schemeClr val="accent2"/>
                </a:solidFill>
              </a:defRPr>
            </a:lvl6pPr>
            <a:lvl7pPr lvl="6" rtl="0" algn="ctr">
              <a:spcBef>
                <a:spcPts val="0"/>
              </a:spcBef>
              <a:spcAft>
                <a:spcPts val="0"/>
              </a:spcAft>
              <a:buClr>
                <a:schemeClr val="accent2"/>
              </a:buClr>
              <a:buSzPts val="1800"/>
              <a:buNone/>
              <a:defRPr sz="1800">
                <a:solidFill>
                  <a:schemeClr val="accent2"/>
                </a:solidFill>
              </a:defRPr>
            </a:lvl7pPr>
            <a:lvl8pPr lvl="7" rtl="0" algn="ctr">
              <a:spcBef>
                <a:spcPts val="0"/>
              </a:spcBef>
              <a:spcAft>
                <a:spcPts val="0"/>
              </a:spcAft>
              <a:buClr>
                <a:schemeClr val="accent2"/>
              </a:buClr>
              <a:buSzPts val="1800"/>
              <a:buNone/>
              <a:defRPr sz="1800">
                <a:solidFill>
                  <a:schemeClr val="accent2"/>
                </a:solidFill>
              </a:defRPr>
            </a:lvl8pPr>
            <a:lvl9pPr lvl="8" rtl="0" algn="ctr">
              <a:spcBef>
                <a:spcPts val="0"/>
              </a:spcBef>
              <a:spcAft>
                <a:spcPts val="0"/>
              </a:spcAft>
              <a:buClr>
                <a:schemeClr val="accent2"/>
              </a:buClr>
              <a:buSzPts val="1800"/>
              <a:buNone/>
              <a:defRPr sz="1800">
                <a:solidFill>
                  <a:schemeClr val="accent2"/>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84" name="Shape 84"/>
        <p:cNvGrpSpPr/>
        <p:nvPr/>
      </p:nvGrpSpPr>
      <p:grpSpPr>
        <a:xfrm>
          <a:off x="0" y="0"/>
          <a:ext cx="0" cy="0"/>
          <a:chOff x="0" y="0"/>
          <a:chExt cx="0" cy="0"/>
        </a:xfrm>
      </p:grpSpPr>
      <p:sp>
        <p:nvSpPr>
          <p:cNvPr id="85" name="Google Shape;85;p14"/>
          <p:cNvSpPr txBox="1"/>
          <p:nvPr>
            <p:ph type="title"/>
          </p:nvPr>
        </p:nvSpPr>
        <p:spPr>
          <a:xfrm>
            <a:off x="713225" y="2178275"/>
            <a:ext cx="6813000" cy="1546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6" name="Google Shape;86;p14"/>
          <p:cNvSpPr txBox="1"/>
          <p:nvPr>
            <p:ph hasCustomPrompt="1" idx="2" type="title"/>
          </p:nvPr>
        </p:nvSpPr>
        <p:spPr>
          <a:xfrm>
            <a:off x="713225" y="1282600"/>
            <a:ext cx="1928100" cy="1014900"/>
          </a:xfrm>
          <a:prstGeom prst="rect">
            <a:avLst/>
          </a:prstGeom>
        </p:spPr>
        <p:txBody>
          <a:bodyPr anchorCtr="0" anchor="ctr" bIns="91425" lIns="91425" spcFirstLastPara="1" rIns="91425" wrap="square" tIns="91425">
            <a:noAutofit/>
          </a:bodyPr>
          <a:lstStyle>
            <a:lvl1pPr lvl="0" rtl="0">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87" name="Google Shape;87;p14"/>
          <p:cNvGrpSpPr/>
          <p:nvPr/>
        </p:nvGrpSpPr>
        <p:grpSpPr>
          <a:xfrm>
            <a:off x="4115225" y="3490772"/>
            <a:ext cx="5508969" cy="3256036"/>
            <a:chOff x="4115225" y="3490772"/>
            <a:chExt cx="5508969" cy="3256036"/>
          </a:xfrm>
        </p:grpSpPr>
        <p:sp>
          <p:nvSpPr>
            <p:cNvPr id="88" name="Google Shape;88;p14"/>
            <p:cNvSpPr/>
            <p:nvPr/>
          </p:nvSpPr>
          <p:spPr>
            <a:xfrm rot="6597034">
              <a:off x="5531551" y="3410940"/>
              <a:ext cx="1398849" cy="39939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p:cNvSpPr/>
            <p:nvPr/>
          </p:nvSpPr>
          <p:spPr>
            <a:xfrm rot="4187346">
              <a:off x="6809126" y="2840227"/>
              <a:ext cx="1398936" cy="399389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5">
    <p:spTree>
      <p:nvGrpSpPr>
        <p:cNvPr id="90" name="Shape 90"/>
        <p:cNvGrpSpPr/>
        <p:nvPr/>
      </p:nvGrpSpPr>
      <p:grpSpPr>
        <a:xfrm>
          <a:off x="0" y="0"/>
          <a:ext cx="0" cy="0"/>
          <a:chOff x="0" y="0"/>
          <a:chExt cx="0" cy="0"/>
        </a:xfrm>
      </p:grpSpPr>
      <p:sp>
        <p:nvSpPr>
          <p:cNvPr id="91" name="Google Shape;91;p15"/>
          <p:cNvSpPr txBox="1"/>
          <p:nvPr>
            <p:ph type="title"/>
          </p:nvPr>
        </p:nvSpPr>
        <p:spPr>
          <a:xfrm>
            <a:off x="1100150" y="2174225"/>
            <a:ext cx="7330200" cy="1546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4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2" name="Google Shape;92;p15"/>
          <p:cNvSpPr txBox="1"/>
          <p:nvPr>
            <p:ph hasCustomPrompt="1" idx="2" type="title"/>
          </p:nvPr>
        </p:nvSpPr>
        <p:spPr>
          <a:xfrm>
            <a:off x="6502250" y="1275875"/>
            <a:ext cx="1928100" cy="1014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93" name="Google Shape;93;p15"/>
          <p:cNvGrpSpPr/>
          <p:nvPr/>
        </p:nvGrpSpPr>
        <p:grpSpPr>
          <a:xfrm>
            <a:off x="-2417901" y="488259"/>
            <a:ext cx="4230600" cy="4703119"/>
            <a:chOff x="-2417901" y="488259"/>
            <a:chExt cx="4230600" cy="4703119"/>
          </a:xfrm>
        </p:grpSpPr>
        <p:sp>
          <p:nvSpPr>
            <p:cNvPr id="94" name="Google Shape;94;p15"/>
            <p:cNvSpPr/>
            <p:nvPr/>
          </p:nvSpPr>
          <p:spPr>
            <a:xfrm rot="4160511">
              <a:off x="-1002023" y="-149803"/>
              <a:ext cx="1398843" cy="39938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5"/>
            <p:cNvSpPr/>
            <p:nvPr/>
          </p:nvSpPr>
          <p:spPr>
            <a:xfrm rot="1440519">
              <a:off x="-840456" y="1085740"/>
              <a:ext cx="1398711" cy="3993876"/>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9">
    <p:spTree>
      <p:nvGrpSpPr>
        <p:cNvPr id="96" name="Shape 96"/>
        <p:cNvGrpSpPr/>
        <p:nvPr/>
      </p:nvGrpSpPr>
      <p:grpSpPr>
        <a:xfrm>
          <a:off x="0" y="0"/>
          <a:ext cx="0" cy="0"/>
          <a:chOff x="0" y="0"/>
          <a:chExt cx="0" cy="0"/>
        </a:xfrm>
      </p:grpSpPr>
      <p:sp>
        <p:nvSpPr>
          <p:cNvPr id="97" name="Google Shape;97;p16"/>
          <p:cNvSpPr txBox="1"/>
          <p:nvPr>
            <p:ph type="title"/>
          </p:nvPr>
        </p:nvSpPr>
        <p:spPr>
          <a:xfrm>
            <a:off x="1796400" y="2477050"/>
            <a:ext cx="5551200" cy="82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8" name="Google Shape;98;p16"/>
          <p:cNvSpPr txBox="1"/>
          <p:nvPr>
            <p:ph hasCustomPrompt="1" idx="2" type="title"/>
          </p:nvPr>
        </p:nvSpPr>
        <p:spPr>
          <a:xfrm>
            <a:off x="3276900" y="1587272"/>
            <a:ext cx="2590200" cy="101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99" name="Google Shape;99;p16"/>
          <p:cNvGrpSpPr/>
          <p:nvPr/>
        </p:nvGrpSpPr>
        <p:grpSpPr>
          <a:xfrm>
            <a:off x="-15382" y="-2099915"/>
            <a:ext cx="3324600" cy="4120200"/>
            <a:chOff x="-15382" y="-2099915"/>
            <a:chExt cx="3324600" cy="4120200"/>
          </a:xfrm>
        </p:grpSpPr>
        <p:sp>
          <p:nvSpPr>
            <p:cNvPr id="100" name="Google Shape;100;p16"/>
            <p:cNvSpPr/>
            <p:nvPr/>
          </p:nvSpPr>
          <p:spPr>
            <a:xfrm rot="-8850993">
              <a:off x="947549" y="-2036681"/>
              <a:ext cx="1398737" cy="39937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a:off x="1684036" y="2415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CUSTOM_12">
    <p:spTree>
      <p:nvGrpSpPr>
        <p:cNvPr id="102" name="Shape 102"/>
        <p:cNvGrpSpPr/>
        <p:nvPr/>
      </p:nvGrpSpPr>
      <p:grpSpPr>
        <a:xfrm>
          <a:off x="0" y="0"/>
          <a:ext cx="0" cy="0"/>
          <a:chOff x="0" y="0"/>
          <a:chExt cx="0" cy="0"/>
        </a:xfrm>
      </p:grpSpPr>
      <p:sp>
        <p:nvSpPr>
          <p:cNvPr id="103" name="Google Shape;103;p17"/>
          <p:cNvSpPr txBox="1"/>
          <p:nvPr>
            <p:ph type="title"/>
          </p:nvPr>
        </p:nvSpPr>
        <p:spPr>
          <a:xfrm>
            <a:off x="713650" y="2479900"/>
            <a:ext cx="5551200" cy="829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4" name="Google Shape;104;p17"/>
          <p:cNvSpPr txBox="1"/>
          <p:nvPr>
            <p:ph hasCustomPrompt="1" idx="2" type="title"/>
          </p:nvPr>
        </p:nvSpPr>
        <p:spPr>
          <a:xfrm>
            <a:off x="713650" y="1586747"/>
            <a:ext cx="2590200" cy="1014900"/>
          </a:xfrm>
          <a:prstGeom prst="rect">
            <a:avLst/>
          </a:prstGeom>
        </p:spPr>
        <p:txBody>
          <a:bodyPr anchorCtr="0" anchor="ctr" bIns="91425" lIns="91425" spcFirstLastPara="1" rIns="91425" wrap="square" tIns="91425">
            <a:noAutofit/>
          </a:bodyPr>
          <a:lstStyle>
            <a:lvl1pPr lvl="0" rtl="0">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105" name="Shape 105"/>
        <p:cNvGrpSpPr/>
        <p:nvPr/>
      </p:nvGrpSpPr>
      <p:grpSpPr>
        <a:xfrm>
          <a:off x="0" y="0"/>
          <a:ext cx="0" cy="0"/>
          <a:chOff x="0" y="0"/>
          <a:chExt cx="0" cy="0"/>
        </a:xfrm>
      </p:grpSpPr>
      <p:sp>
        <p:nvSpPr>
          <p:cNvPr id="106" name="Google Shape;106;p18"/>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07" name="Google Shape;107;p18"/>
          <p:cNvSpPr txBox="1"/>
          <p:nvPr>
            <p:ph idx="1" type="subTitle"/>
          </p:nvPr>
        </p:nvSpPr>
        <p:spPr>
          <a:xfrm>
            <a:off x="3869350" y="1704175"/>
            <a:ext cx="4560900" cy="1968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
    <p:spTree>
      <p:nvGrpSpPr>
        <p:cNvPr id="108" name="Shape 108"/>
        <p:cNvGrpSpPr/>
        <p:nvPr/>
      </p:nvGrpSpPr>
      <p:grpSpPr>
        <a:xfrm>
          <a:off x="0" y="0"/>
          <a:ext cx="0" cy="0"/>
          <a:chOff x="0" y="0"/>
          <a:chExt cx="0" cy="0"/>
        </a:xfrm>
      </p:grpSpPr>
      <p:sp>
        <p:nvSpPr>
          <p:cNvPr id="109" name="Google Shape;109;p19"/>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10" name="Google Shape;110;p19"/>
          <p:cNvSpPr txBox="1"/>
          <p:nvPr>
            <p:ph idx="1" type="subTitle"/>
          </p:nvPr>
        </p:nvSpPr>
        <p:spPr>
          <a:xfrm>
            <a:off x="713653" y="2115700"/>
            <a:ext cx="5571600" cy="1930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Font typeface="Epilogue"/>
              <a:buAutoNum type="arabicPeriod"/>
              <a:defRPr sz="1500">
                <a:latin typeface="Epilogue"/>
                <a:ea typeface="Epilogue"/>
                <a:cs typeface="Epilogue"/>
                <a:sym typeface="Epilogue"/>
              </a:defRPr>
            </a:lvl1pPr>
            <a:lvl2pPr lvl="1" rtl="0">
              <a:spcBef>
                <a:spcPts val="0"/>
              </a:spcBef>
              <a:spcAft>
                <a:spcPts val="0"/>
              </a:spcAft>
              <a:buSzPts val="1400"/>
              <a:buAutoNum type="alphaLcPeriod"/>
              <a:defRPr/>
            </a:lvl2pPr>
            <a:lvl3pPr lvl="2" rtl="0">
              <a:spcBef>
                <a:spcPts val="0"/>
              </a:spcBef>
              <a:spcAft>
                <a:spcPts val="0"/>
              </a:spcAft>
              <a:buSzPts val="1400"/>
              <a:buAutoNum type="romanLcPeriod"/>
              <a:defRPr/>
            </a:lvl3pPr>
            <a:lvl4pPr lvl="3" rtl="0">
              <a:spcBef>
                <a:spcPts val="0"/>
              </a:spcBef>
              <a:spcAft>
                <a:spcPts val="0"/>
              </a:spcAft>
              <a:buSzPts val="1400"/>
              <a:buAutoNum type="arabicPeriod"/>
              <a:defRPr/>
            </a:lvl4pPr>
            <a:lvl5pPr lvl="4" rtl="0">
              <a:spcBef>
                <a:spcPts val="0"/>
              </a:spcBef>
              <a:spcAft>
                <a:spcPts val="0"/>
              </a:spcAft>
              <a:buSzPts val="1400"/>
              <a:buAutoNum type="alphaLcPeriod"/>
              <a:defRPr/>
            </a:lvl5pPr>
            <a:lvl6pPr lvl="5" rtl="0">
              <a:spcBef>
                <a:spcPts val="0"/>
              </a:spcBef>
              <a:spcAft>
                <a:spcPts val="0"/>
              </a:spcAft>
              <a:buSzPts val="1400"/>
              <a:buAutoNum type="romanLcPeriod"/>
              <a:defRPr/>
            </a:lvl6pPr>
            <a:lvl7pPr lvl="6" rtl="0">
              <a:spcBef>
                <a:spcPts val="0"/>
              </a:spcBef>
              <a:spcAft>
                <a:spcPts val="0"/>
              </a:spcAft>
              <a:buSzPts val="1400"/>
              <a:buAutoNum type="arabicPeriod"/>
              <a:defRPr/>
            </a:lvl7pPr>
            <a:lvl8pPr lvl="7" rtl="0">
              <a:spcBef>
                <a:spcPts val="0"/>
              </a:spcBef>
              <a:spcAft>
                <a:spcPts val="0"/>
              </a:spcAft>
              <a:buSzPts val="1400"/>
              <a:buAutoNum type="alphaLcPeriod"/>
              <a:defRPr/>
            </a:lvl8pPr>
            <a:lvl9pPr lvl="8" rtl="0">
              <a:spcBef>
                <a:spcPts val="0"/>
              </a:spcBef>
              <a:spcAft>
                <a:spcPts val="0"/>
              </a:spcAft>
              <a:buSzPts val="1400"/>
              <a:buAutoNum type="romanLcPeriod"/>
              <a:defRPr/>
            </a:lvl9pPr>
          </a:lstStyle>
          <a:p/>
        </p:txBody>
      </p:sp>
      <p:sp>
        <p:nvSpPr>
          <p:cNvPr id="111" name="Google Shape;111;p19"/>
          <p:cNvSpPr/>
          <p:nvPr/>
        </p:nvSpPr>
        <p:spPr>
          <a:xfrm rot="799075">
            <a:off x="-897665" y="-891181"/>
            <a:ext cx="1398716" cy="39939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
    <p:spTree>
      <p:nvGrpSpPr>
        <p:cNvPr id="112" name="Shape 112"/>
        <p:cNvGrpSpPr/>
        <p:nvPr/>
      </p:nvGrpSpPr>
      <p:grpSpPr>
        <a:xfrm>
          <a:off x="0" y="0"/>
          <a:ext cx="0" cy="0"/>
          <a:chOff x="0" y="0"/>
          <a:chExt cx="0" cy="0"/>
        </a:xfrm>
      </p:grpSpPr>
      <p:sp>
        <p:nvSpPr>
          <p:cNvPr id="113" name="Google Shape;113;p20"/>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14" name="Google Shape;114;p20"/>
          <p:cNvSpPr txBox="1"/>
          <p:nvPr>
            <p:ph idx="1" type="subTitle"/>
          </p:nvPr>
        </p:nvSpPr>
        <p:spPr>
          <a:xfrm>
            <a:off x="1211550" y="2114075"/>
            <a:ext cx="6720900" cy="19683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15" name="Google Shape;115;p20"/>
          <p:cNvGrpSpPr/>
          <p:nvPr/>
        </p:nvGrpSpPr>
        <p:grpSpPr>
          <a:xfrm>
            <a:off x="-2706991" y="77910"/>
            <a:ext cx="3964200" cy="5069984"/>
            <a:chOff x="-2706991" y="77910"/>
            <a:chExt cx="3964200" cy="5069984"/>
          </a:xfrm>
        </p:grpSpPr>
        <p:sp>
          <p:nvSpPr>
            <p:cNvPr id="116" name="Google Shape;116;p20"/>
            <p:cNvSpPr/>
            <p:nvPr/>
          </p:nvSpPr>
          <p:spPr>
            <a:xfrm rot="7787296">
              <a:off x="-1424318" y="-103685"/>
              <a:ext cx="1398854" cy="3993791"/>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0"/>
            <p:cNvSpPr/>
            <p:nvPr/>
          </p:nvSpPr>
          <p:spPr>
            <a:xfrm rot="1727808">
              <a:off x="-1062534" y="1064013"/>
              <a:ext cx="1398782" cy="399386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20"/>
          <p:cNvGrpSpPr/>
          <p:nvPr/>
        </p:nvGrpSpPr>
        <p:grpSpPr>
          <a:xfrm>
            <a:off x="5934299" y="3936409"/>
            <a:ext cx="4230600" cy="2717700"/>
            <a:chOff x="5934299" y="3936409"/>
            <a:chExt cx="4230600" cy="2717700"/>
          </a:xfrm>
        </p:grpSpPr>
        <p:sp>
          <p:nvSpPr>
            <p:cNvPr id="119" name="Google Shape;119;p20"/>
            <p:cNvSpPr/>
            <p:nvPr/>
          </p:nvSpPr>
          <p:spPr>
            <a:xfrm rot="4160511">
              <a:off x="7350177" y="3298347"/>
              <a:ext cx="1398843" cy="39938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0"/>
            <p:cNvSpPr/>
            <p:nvPr/>
          </p:nvSpPr>
          <p:spPr>
            <a:xfrm>
              <a:off x="8034961" y="40823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
          <p:cNvSpPr txBox="1"/>
          <p:nvPr>
            <p:ph type="title"/>
          </p:nvPr>
        </p:nvSpPr>
        <p:spPr>
          <a:xfrm>
            <a:off x="726900" y="2176200"/>
            <a:ext cx="7690200" cy="15465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sz="47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3276900" y="1281247"/>
            <a:ext cx="2590200" cy="1014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8900"/>
              <a:buNone/>
              <a:defRPr sz="6000">
                <a:solidFill>
                  <a:schemeClr val="dk2"/>
                </a:solidFill>
              </a:defRPr>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grpSp>
        <p:nvGrpSpPr>
          <p:cNvPr id="22" name="Google Shape;22;p3"/>
          <p:cNvGrpSpPr/>
          <p:nvPr/>
        </p:nvGrpSpPr>
        <p:grpSpPr>
          <a:xfrm>
            <a:off x="7121636" y="2829479"/>
            <a:ext cx="4179000" cy="4264317"/>
            <a:chOff x="7121636" y="2829479"/>
            <a:chExt cx="4179000" cy="4264317"/>
          </a:xfrm>
        </p:grpSpPr>
        <p:sp>
          <p:nvSpPr>
            <p:cNvPr id="23" name="Google Shape;23;p3"/>
            <p:cNvSpPr/>
            <p:nvPr/>
          </p:nvSpPr>
          <p:spPr>
            <a:xfrm rot="3698908">
              <a:off x="8511801" y="2396378"/>
              <a:ext cx="1398670" cy="399400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2452152">
              <a:off x="8436574" y="3129103"/>
              <a:ext cx="1398826" cy="399398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
    <p:spTree>
      <p:nvGrpSpPr>
        <p:cNvPr id="121" name="Shape 121"/>
        <p:cNvGrpSpPr/>
        <p:nvPr/>
      </p:nvGrpSpPr>
      <p:grpSpPr>
        <a:xfrm>
          <a:off x="0" y="0"/>
          <a:ext cx="0" cy="0"/>
          <a:chOff x="0" y="0"/>
          <a:chExt cx="0" cy="0"/>
        </a:xfrm>
      </p:grpSpPr>
      <p:sp>
        <p:nvSpPr>
          <p:cNvPr id="122" name="Google Shape;122;p21"/>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23" name="Google Shape;123;p21"/>
          <p:cNvSpPr txBox="1"/>
          <p:nvPr>
            <p:ph idx="1" type="subTitle"/>
          </p:nvPr>
        </p:nvSpPr>
        <p:spPr>
          <a:xfrm>
            <a:off x="1417350" y="2114075"/>
            <a:ext cx="6309300" cy="13092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4" name="Google Shape;124;p21"/>
          <p:cNvSpPr/>
          <p:nvPr/>
        </p:nvSpPr>
        <p:spPr>
          <a:xfrm rot="799075">
            <a:off x="-801865" y="1493794"/>
            <a:ext cx="1398716" cy="39939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21"/>
          <p:cNvGrpSpPr/>
          <p:nvPr/>
        </p:nvGrpSpPr>
        <p:grpSpPr>
          <a:xfrm>
            <a:off x="7993935" y="-871134"/>
            <a:ext cx="3036000" cy="4751178"/>
            <a:chOff x="7993935" y="-871134"/>
            <a:chExt cx="3036000" cy="4751178"/>
          </a:xfrm>
        </p:grpSpPr>
        <p:sp>
          <p:nvSpPr>
            <p:cNvPr id="126" name="Google Shape;126;p21"/>
            <p:cNvSpPr/>
            <p:nvPr/>
          </p:nvSpPr>
          <p:spPr>
            <a:xfrm rot="1325201">
              <a:off x="8875651" y="-230318"/>
              <a:ext cx="1398637" cy="39940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p:nvPr/>
          </p:nvSpPr>
          <p:spPr>
            <a:xfrm rot="-1593903">
              <a:off x="8812605" y="-768933"/>
              <a:ext cx="1398661" cy="3993796"/>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0">
    <p:spTree>
      <p:nvGrpSpPr>
        <p:cNvPr id="128" name="Shape 128"/>
        <p:cNvGrpSpPr/>
        <p:nvPr/>
      </p:nvGrpSpPr>
      <p:grpSpPr>
        <a:xfrm>
          <a:off x="0" y="0"/>
          <a:ext cx="0" cy="0"/>
          <a:chOff x="0" y="0"/>
          <a:chExt cx="0" cy="0"/>
        </a:xfrm>
      </p:grpSpPr>
      <p:sp>
        <p:nvSpPr>
          <p:cNvPr id="129" name="Google Shape;129;p22"/>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30" name="Google Shape;130;p22"/>
          <p:cNvSpPr txBox="1"/>
          <p:nvPr>
            <p:ph idx="1" type="subTitle"/>
          </p:nvPr>
        </p:nvSpPr>
        <p:spPr>
          <a:xfrm>
            <a:off x="713225" y="1781225"/>
            <a:ext cx="5447400" cy="236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31" name="Google Shape;131;p22"/>
          <p:cNvSpPr/>
          <p:nvPr/>
        </p:nvSpPr>
        <p:spPr>
          <a:xfrm rot="1505200">
            <a:off x="-1052879" y="-739009"/>
            <a:ext cx="1398858" cy="399377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1">
    <p:spTree>
      <p:nvGrpSpPr>
        <p:cNvPr id="132" name="Shape 132"/>
        <p:cNvGrpSpPr/>
        <p:nvPr/>
      </p:nvGrpSpPr>
      <p:grpSpPr>
        <a:xfrm>
          <a:off x="0" y="0"/>
          <a:ext cx="0" cy="0"/>
          <a:chOff x="0" y="0"/>
          <a:chExt cx="0" cy="0"/>
        </a:xfrm>
      </p:grpSpPr>
      <p:sp>
        <p:nvSpPr>
          <p:cNvPr id="133" name="Google Shape;133;p23"/>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34" name="Google Shape;134;p23"/>
          <p:cNvSpPr txBox="1"/>
          <p:nvPr>
            <p:ph idx="1" type="subTitle"/>
          </p:nvPr>
        </p:nvSpPr>
        <p:spPr>
          <a:xfrm>
            <a:off x="713225" y="1781225"/>
            <a:ext cx="7716600" cy="20346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Font typeface="Epilogue"/>
              <a:buAutoNum type="arabicPeriod"/>
              <a:defRPr sz="1500">
                <a:latin typeface="Epilogue"/>
                <a:ea typeface="Epilogue"/>
                <a:cs typeface="Epilogue"/>
                <a:sym typeface="Epilogue"/>
              </a:defRPr>
            </a:lvl1pPr>
            <a:lvl2pPr lvl="1" rtl="0">
              <a:spcBef>
                <a:spcPts val="0"/>
              </a:spcBef>
              <a:spcAft>
                <a:spcPts val="0"/>
              </a:spcAft>
              <a:buSzPts val="1400"/>
              <a:buAutoNum type="alphaLcPeriod"/>
              <a:defRPr/>
            </a:lvl2pPr>
            <a:lvl3pPr lvl="2" rtl="0">
              <a:spcBef>
                <a:spcPts val="0"/>
              </a:spcBef>
              <a:spcAft>
                <a:spcPts val="0"/>
              </a:spcAft>
              <a:buSzPts val="1400"/>
              <a:buAutoNum type="romanLcPeriod"/>
              <a:defRPr/>
            </a:lvl3pPr>
            <a:lvl4pPr lvl="3" rtl="0">
              <a:spcBef>
                <a:spcPts val="0"/>
              </a:spcBef>
              <a:spcAft>
                <a:spcPts val="0"/>
              </a:spcAft>
              <a:buSzPts val="1400"/>
              <a:buAutoNum type="arabicPeriod"/>
              <a:defRPr/>
            </a:lvl4pPr>
            <a:lvl5pPr lvl="4" rtl="0">
              <a:spcBef>
                <a:spcPts val="0"/>
              </a:spcBef>
              <a:spcAft>
                <a:spcPts val="0"/>
              </a:spcAft>
              <a:buSzPts val="1400"/>
              <a:buAutoNum type="alphaLcPeriod"/>
              <a:defRPr/>
            </a:lvl5pPr>
            <a:lvl6pPr lvl="5" rtl="0">
              <a:spcBef>
                <a:spcPts val="0"/>
              </a:spcBef>
              <a:spcAft>
                <a:spcPts val="0"/>
              </a:spcAft>
              <a:buSzPts val="1400"/>
              <a:buAutoNum type="romanLcPeriod"/>
              <a:defRPr/>
            </a:lvl6pPr>
            <a:lvl7pPr lvl="6" rtl="0">
              <a:spcBef>
                <a:spcPts val="0"/>
              </a:spcBef>
              <a:spcAft>
                <a:spcPts val="0"/>
              </a:spcAft>
              <a:buSzPts val="1400"/>
              <a:buAutoNum type="arabicPeriod"/>
              <a:defRPr/>
            </a:lvl7pPr>
            <a:lvl8pPr lvl="7" rtl="0">
              <a:spcBef>
                <a:spcPts val="0"/>
              </a:spcBef>
              <a:spcAft>
                <a:spcPts val="0"/>
              </a:spcAft>
              <a:buSzPts val="1400"/>
              <a:buAutoNum type="alphaLcPeriod"/>
              <a:defRPr/>
            </a:lvl8pPr>
            <a:lvl9pPr lvl="8" rtl="0">
              <a:spcBef>
                <a:spcPts val="0"/>
              </a:spcBef>
              <a:spcAft>
                <a:spcPts val="0"/>
              </a:spcAft>
              <a:buSzPts val="1400"/>
              <a:buAutoNum type="romanLcPeriod"/>
              <a:defRPr/>
            </a:lvl9pPr>
          </a:lstStyle>
          <a:p/>
        </p:txBody>
      </p:sp>
      <p:sp>
        <p:nvSpPr>
          <p:cNvPr id="135" name="Google Shape;135;p23"/>
          <p:cNvSpPr/>
          <p:nvPr/>
        </p:nvSpPr>
        <p:spPr>
          <a:xfrm rot="-1322597">
            <a:off x="-1311349" y="302214"/>
            <a:ext cx="1398855" cy="3993896"/>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3">
    <p:spTree>
      <p:nvGrpSpPr>
        <p:cNvPr id="136" name="Shape 136"/>
        <p:cNvGrpSpPr/>
        <p:nvPr/>
      </p:nvGrpSpPr>
      <p:grpSpPr>
        <a:xfrm>
          <a:off x="0" y="0"/>
          <a:ext cx="0" cy="0"/>
          <a:chOff x="0" y="0"/>
          <a:chExt cx="0" cy="0"/>
        </a:xfrm>
      </p:grpSpPr>
      <p:sp>
        <p:nvSpPr>
          <p:cNvPr id="137" name="Google Shape;137;p24"/>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38" name="Google Shape;138;p24"/>
          <p:cNvSpPr txBox="1"/>
          <p:nvPr>
            <p:ph idx="1" type="subTitle"/>
          </p:nvPr>
        </p:nvSpPr>
        <p:spPr>
          <a:xfrm>
            <a:off x="713225" y="1628825"/>
            <a:ext cx="7133100" cy="236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Char char="-"/>
              <a:defRPr sz="1500">
                <a:latin typeface="Epilogue"/>
                <a:ea typeface="Epilogue"/>
                <a:cs typeface="Epilogue"/>
                <a:sym typeface="Epilogue"/>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grpSp>
        <p:nvGrpSpPr>
          <p:cNvPr id="139" name="Google Shape;139;p24"/>
          <p:cNvGrpSpPr/>
          <p:nvPr/>
        </p:nvGrpSpPr>
        <p:grpSpPr>
          <a:xfrm>
            <a:off x="-1205551" y="-1933389"/>
            <a:ext cx="3813300" cy="3813000"/>
            <a:chOff x="-1205551" y="-1933389"/>
            <a:chExt cx="3813300" cy="3813000"/>
          </a:xfrm>
        </p:grpSpPr>
        <p:sp>
          <p:nvSpPr>
            <p:cNvPr id="140" name="Google Shape;140;p24"/>
            <p:cNvSpPr/>
            <p:nvPr/>
          </p:nvSpPr>
          <p:spPr>
            <a:xfrm rot="2699479">
              <a:off x="1593" y="-2023688"/>
              <a:ext cx="1399011"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4"/>
            <p:cNvSpPr/>
            <p:nvPr/>
          </p:nvSpPr>
          <p:spPr>
            <a:xfrm>
              <a:off x="-77139" y="8380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16">
    <p:spTree>
      <p:nvGrpSpPr>
        <p:cNvPr id="142" name="Shape 142"/>
        <p:cNvGrpSpPr/>
        <p:nvPr/>
      </p:nvGrpSpPr>
      <p:grpSpPr>
        <a:xfrm>
          <a:off x="0" y="0"/>
          <a:ext cx="0" cy="0"/>
          <a:chOff x="0" y="0"/>
          <a:chExt cx="0" cy="0"/>
        </a:xfrm>
      </p:grpSpPr>
      <p:sp>
        <p:nvSpPr>
          <p:cNvPr id="143" name="Google Shape;143;p25"/>
          <p:cNvSpPr txBox="1"/>
          <p:nvPr>
            <p:ph idx="1" type="body"/>
          </p:nvPr>
        </p:nvSpPr>
        <p:spPr>
          <a:xfrm>
            <a:off x="713650" y="1152475"/>
            <a:ext cx="7716600" cy="1293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rgbClr val="78909C"/>
              </a:buClr>
              <a:buSzPts val="1400"/>
              <a:buFont typeface="DM Sans"/>
              <a:buChar char="●"/>
              <a:defRPr/>
            </a:lvl1pPr>
            <a:lvl2pPr indent="-317500" lvl="1" marL="914400" rtl="0">
              <a:spcBef>
                <a:spcPts val="0"/>
              </a:spcBef>
              <a:spcAft>
                <a:spcPts val="0"/>
              </a:spcAft>
              <a:buClr>
                <a:srgbClr val="3E4344"/>
              </a:buClr>
              <a:buSzPts val="1400"/>
              <a:buFont typeface="DM Sans"/>
              <a:buChar char="○"/>
              <a:defRPr/>
            </a:lvl2pPr>
            <a:lvl3pPr indent="-317500" lvl="2" marL="1371600" rtl="0">
              <a:spcBef>
                <a:spcPts val="0"/>
              </a:spcBef>
              <a:spcAft>
                <a:spcPts val="0"/>
              </a:spcAft>
              <a:buClr>
                <a:srgbClr val="3E4344"/>
              </a:buClr>
              <a:buSzPts val="1400"/>
              <a:buFont typeface="DM Sans"/>
              <a:buChar char="■"/>
              <a:defRPr/>
            </a:lvl3pPr>
            <a:lvl4pPr indent="-317500" lvl="3" marL="1828800" rtl="0">
              <a:spcBef>
                <a:spcPts val="0"/>
              </a:spcBef>
              <a:spcAft>
                <a:spcPts val="0"/>
              </a:spcAft>
              <a:buClr>
                <a:srgbClr val="3E4344"/>
              </a:buClr>
              <a:buSzPts val="1400"/>
              <a:buFont typeface="DM Sans"/>
              <a:buChar char="●"/>
              <a:defRPr/>
            </a:lvl4pPr>
            <a:lvl5pPr indent="-317500" lvl="4" marL="2286000" rtl="0">
              <a:spcBef>
                <a:spcPts val="0"/>
              </a:spcBef>
              <a:spcAft>
                <a:spcPts val="0"/>
              </a:spcAft>
              <a:buClr>
                <a:srgbClr val="3E4344"/>
              </a:buClr>
              <a:buSzPts val="1400"/>
              <a:buFont typeface="DM Sans"/>
              <a:buChar char="○"/>
              <a:defRPr/>
            </a:lvl5pPr>
            <a:lvl6pPr indent="-317500" lvl="5" marL="2743200" rtl="0">
              <a:spcBef>
                <a:spcPts val="0"/>
              </a:spcBef>
              <a:spcAft>
                <a:spcPts val="0"/>
              </a:spcAft>
              <a:buClr>
                <a:srgbClr val="3E4344"/>
              </a:buClr>
              <a:buSzPts val="1400"/>
              <a:buFont typeface="DM Sans"/>
              <a:buChar char="■"/>
              <a:defRPr/>
            </a:lvl6pPr>
            <a:lvl7pPr indent="-317500" lvl="6" marL="3200400" rtl="0">
              <a:spcBef>
                <a:spcPts val="0"/>
              </a:spcBef>
              <a:spcAft>
                <a:spcPts val="0"/>
              </a:spcAft>
              <a:buClr>
                <a:srgbClr val="3E4344"/>
              </a:buClr>
              <a:buSzPts val="1400"/>
              <a:buFont typeface="DM Sans"/>
              <a:buChar char="●"/>
              <a:defRPr/>
            </a:lvl7pPr>
            <a:lvl8pPr indent="-317500" lvl="7" marL="3657600" rtl="0">
              <a:spcBef>
                <a:spcPts val="0"/>
              </a:spcBef>
              <a:spcAft>
                <a:spcPts val="0"/>
              </a:spcAft>
              <a:buClr>
                <a:srgbClr val="3E4344"/>
              </a:buClr>
              <a:buSzPts val="1400"/>
              <a:buFont typeface="DM Sans"/>
              <a:buChar char="○"/>
              <a:defRPr/>
            </a:lvl8pPr>
            <a:lvl9pPr indent="-317500" lvl="8" marL="4114800" rtl="0">
              <a:spcBef>
                <a:spcPts val="0"/>
              </a:spcBef>
              <a:spcAft>
                <a:spcPts val="0"/>
              </a:spcAft>
              <a:buClr>
                <a:srgbClr val="3E4344"/>
              </a:buClr>
              <a:buSzPts val="1400"/>
              <a:buFont typeface="DM Sans"/>
              <a:buChar char="■"/>
              <a:defRPr/>
            </a:lvl9pPr>
          </a:lstStyle>
          <a:p/>
        </p:txBody>
      </p:sp>
      <p:sp>
        <p:nvSpPr>
          <p:cNvPr id="144" name="Google Shape;144;p25"/>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7">
    <p:spTree>
      <p:nvGrpSpPr>
        <p:cNvPr id="145" name="Shape 145"/>
        <p:cNvGrpSpPr/>
        <p:nvPr/>
      </p:nvGrpSpPr>
      <p:grpSpPr>
        <a:xfrm>
          <a:off x="0" y="0"/>
          <a:ext cx="0" cy="0"/>
          <a:chOff x="0" y="0"/>
          <a:chExt cx="0" cy="0"/>
        </a:xfrm>
      </p:grpSpPr>
      <p:sp>
        <p:nvSpPr>
          <p:cNvPr id="146" name="Google Shape;146;p26"/>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147" name="Google Shape;147;p26"/>
          <p:cNvSpPr txBox="1"/>
          <p:nvPr>
            <p:ph idx="1" type="subTitle"/>
          </p:nvPr>
        </p:nvSpPr>
        <p:spPr>
          <a:xfrm>
            <a:off x="713225" y="1501700"/>
            <a:ext cx="7716600" cy="626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8" name="Google Shape;148;p26"/>
          <p:cNvSpPr txBox="1"/>
          <p:nvPr>
            <p:ph idx="2" type="subTitle"/>
          </p:nvPr>
        </p:nvSpPr>
        <p:spPr>
          <a:xfrm>
            <a:off x="713650" y="2284375"/>
            <a:ext cx="7716600" cy="929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9" name="Google Shape;149;p26"/>
          <p:cNvSpPr txBox="1"/>
          <p:nvPr>
            <p:ph idx="3" type="subTitle"/>
          </p:nvPr>
        </p:nvSpPr>
        <p:spPr>
          <a:xfrm>
            <a:off x="713225" y="3369450"/>
            <a:ext cx="7716600" cy="929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150" name="Google Shape;150;p26"/>
          <p:cNvGrpSpPr/>
          <p:nvPr/>
        </p:nvGrpSpPr>
        <p:grpSpPr>
          <a:xfrm>
            <a:off x="4334281" y="4128183"/>
            <a:ext cx="4096500" cy="3385500"/>
            <a:chOff x="5334606" y="2915833"/>
            <a:chExt cx="4096500" cy="3385500"/>
          </a:xfrm>
        </p:grpSpPr>
        <p:sp>
          <p:nvSpPr>
            <p:cNvPr id="151" name="Google Shape;151;p26"/>
            <p:cNvSpPr/>
            <p:nvPr/>
          </p:nvSpPr>
          <p:spPr>
            <a:xfrm rot="7429993">
              <a:off x="6683474" y="2611615"/>
              <a:ext cx="1398764" cy="399393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6"/>
            <p:cNvSpPr/>
            <p:nvPr/>
          </p:nvSpPr>
          <p:spPr>
            <a:xfrm>
              <a:off x="6473086" y="32239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4">
    <p:spTree>
      <p:nvGrpSpPr>
        <p:cNvPr id="153" name="Shape 153"/>
        <p:cNvGrpSpPr/>
        <p:nvPr/>
      </p:nvGrpSpPr>
      <p:grpSpPr>
        <a:xfrm>
          <a:off x="0" y="0"/>
          <a:ext cx="0" cy="0"/>
          <a:chOff x="0" y="0"/>
          <a:chExt cx="0" cy="0"/>
        </a:xfrm>
      </p:grpSpPr>
      <p:sp>
        <p:nvSpPr>
          <p:cNvPr id="154" name="Google Shape;154;p27"/>
          <p:cNvSpPr txBox="1"/>
          <p:nvPr>
            <p:ph type="title"/>
          </p:nvPr>
        </p:nvSpPr>
        <p:spPr>
          <a:xfrm>
            <a:off x="2388000" y="562025"/>
            <a:ext cx="4368000" cy="1097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Font typeface="Epilogue"/>
              <a:buNone/>
              <a:defRPr sz="7200"/>
            </a:lvl1pPr>
            <a:lvl2pPr lvl="1" rtl="0">
              <a:spcBef>
                <a:spcPts val="0"/>
              </a:spcBef>
              <a:spcAft>
                <a:spcPts val="0"/>
              </a:spcAft>
              <a:buSzPts val="3600"/>
              <a:buFont typeface="Epilogue"/>
              <a:buNone/>
              <a:defRPr>
                <a:latin typeface="Epilogue"/>
                <a:ea typeface="Epilogue"/>
                <a:cs typeface="Epilogue"/>
                <a:sym typeface="Epilogue"/>
              </a:defRPr>
            </a:lvl2pPr>
            <a:lvl3pPr lvl="2" rtl="0">
              <a:spcBef>
                <a:spcPts val="0"/>
              </a:spcBef>
              <a:spcAft>
                <a:spcPts val="0"/>
              </a:spcAft>
              <a:buSzPts val="3600"/>
              <a:buFont typeface="Epilogue"/>
              <a:buNone/>
              <a:defRPr>
                <a:latin typeface="Epilogue"/>
                <a:ea typeface="Epilogue"/>
                <a:cs typeface="Epilogue"/>
                <a:sym typeface="Epilogue"/>
              </a:defRPr>
            </a:lvl3pPr>
            <a:lvl4pPr lvl="3" rtl="0">
              <a:spcBef>
                <a:spcPts val="0"/>
              </a:spcBef>
              <a:spcAft>
                <a:spcPts val="0"/>
              </a:spcAft>
              <a:buSzPts val="3600"/>
              <a:buFont typeface="Epilogue"/>
              <a:buNone/>
              <a:defRPr>
                <a:latin typeface="Epilogue"/>
                <a:ea typeface="Epilogue"/>
                <a:cs typeface="Epilogue"/>
                <a:sym typeface="Epilogue"/>
              </a:defRPr>
            </a:lvl4pPr>
            <a:lvl5pPr lvl="4" rtl="0">
              <a:spcBef>
                <a:spcPts val="0"/>
              </a:spcBef>
              <a:spcAft>
                <a:spcPts val="0"/>
              </a:spcAft>
              <a:buSzPts val="3600"/>
              <a:buFont typeface="Epilogue"/>
              <a:buNone/>
              <a:defRPr>
                <a:latin typeface="Epilogue"/>
                <a:ea typeface="Epilogue"/>
                <a:cs typeface="Epilogue"/>
                <a:sym typeface="Epilogue"/>
              </a:defRPr>
            </a:lvl5pPr>
            <a:lvl6pPr lvl="5" rtl="0">
              <a:spcBef>
                <a:spcPts val="0"/>
              </a:spcBef>
              <a:spcAft>
                <a:spcPts val="0"/>
              </a:spcAft>
              <a:buSzPts val="3600"/>
              <a:buFont typeface="Epilogue"/>
              <a:buNone/>
              <a:defRPr>
                <a:latin typeface="Epilogue"/>
                <a:ea typeface="Epilogue"/>
                <a:cs typeface="Epilogue"/>
                <a:sym typeface="Epilogue"/>
              </a:defRPr>
            </a:lvl6pPr>
            <a:lvl7pPr lvl="6" rtl="0">
              <a:spcBef>
                <a:spcPts val="0"/>
              </a:spcBef>
              <a:spcAft>
                <a:spcPts val="0"/>
              </a:spcAft>
              <a:buSzPts val="3600"/>
              <a:buFont typeface="Epilogue"/>
              <a:buNone/>
              <a:defRPr>
                <a:latin typeface="Epilogue"/>
                <a:ea typeface="Epilogue"/>
                <a:cs typeface="Epilogue"/>
                <a:sym typeface="Epilogue"/>
              </a:defRPr>
            </a:lvl7pPr>
            <a:lvl8pPr lvl="7" rtl="0">
              <a:spcBef>
                <a:spcPts val="0"/>
              </a:spcBef>
              <a:spcAft>
                <a:spcPts val="0"/>
              </a:spcAft>
              <a:buSzPts val="3600"/>
              <a:buFont typeface="Epilogue"/>
              <a:buNone/>
              <a:defRPr>
                <a:latin typeface="Epilogue"/>
                <a:ea typeface="Epilogue"/>
                <a:cs typeface="Epilogue"/>
                <a:sym typeface="Epilogue"/>
              </a:defRPr>
            </a:lvl8pPr>
            <a:lvl9pPr lvl="8" rtl="0">
              <a:spcBef>
                <a:spcPts val="0"/>
              </a:spcBef>
              <a:spcAft>
                <a:spcPts val="0"/>
              </a:spcAft>
              <a:buSzPts val="3600"/>
              <a:buFont typeface="Epilogue"/>
              <a:buNone/>
              <a:defRPr>
                <a:latin typeface="Epilogue"/>
                <a:ea typeface="Epilogue"/>
                <a:cs typeface="Epilogue"/>
                <a:sym typeface="Epilogue"/>
              </a:defRPr>
            </a:lvl9pPr>
          </a:lstStyle>
          <a:p/>
        </p:txBody>
      </p:sp>
      <p:sp>
        <p:nvSpPr>
          <p:cNvPr id="155" name="Google Shape;155;p27"/>
          <p:cNvSpPr txBox="1"/>
          <p:nvPr>
            <p:ph idx="1" type="subTitle"/>
          </p:nvPr>
        </p:nvSpPr>
        <p:spPr>
          <a:xfrm>
            <a:off x="2703450" y="1501525"/>
            <a:ext cx="3737100" cy="1256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Epilogue"/>
              <a:buNone/>
              <a:defRPr sz="1500">
                <a:latin typeface="Epilogue"/>
                <a:ea typeface="Epilogue"/>
                <a:cs typeface="Epilogue"/>
                <a:sym typeface="Epilogue"/>
              </a:defRPr>
            </a:lvl1pPr>
            <a:lvl2pPr lvl="1" rtl="0">
              <a:spcBef>
                <a:spcPts val="0"/>
              </a:spcBef>
              <a:spcAft>
                <a:spcPts val="0"/>
              </a:spcAft>
              <a:buSzPts val="1400"/>
              <a:buFont typeface="Epilogue"/>
              <a:buNone/>
              <a:defRPr>
                <a:latin typeface="Epilogue"/>
                <a:ea typeface="Epilogue"/>
                <a:cs typeface="Epilogue"/>
                <a:sym typeface="Epilogue"/>
              </a:defRPr>
            </a:lvl2pPr>
            <a:lvl3pPr lvl="2" rtl="0">
              <a:spcBef>
                <a:spcPts val="0"/>
              </a:spcBef>
              <a:spcAft>
                <a:spcPts val="0"/>
              </a:spcAft>
              <a:buSzPts val="1400"/>
              <a:buFont typeface="Epilogue"/>
              <a:buNone/>
              <a:defRPr>
                <a:latin typeface="Epilogue"/>
                <a:ea typeface="Epilogue"/>
                <a:cs typeface="Epilogue"/>
                <a:sym typeface="Epilogue"/>
              </a:defRPr>
            </a:lvl3pPr>
            <a:lvl4pPr lvl="3" rtl="0">
              <a:spcBef>
                <a:spcPts val="0"/>
              </a:spcBef>
              <a:spcAft>
                <a:spcPts val="0"/>
              </a:spcAft>
              <a:buSzPts val="1400"/>
              <a:buFont typeface="Epilogue"/>
              <a:buNone/>
              <a:defRPr>
                <a:latin typeface="Epilogue"/>
                <a:ea typeface="Epilogue"/>
                <a:cs typeface="Epilogue"/>
                <a:sym typeface="Epilogue"/>
              </a:defRPr>
            </a:lvl4pPr>
            <a:lvl5pPr lvl="4" rtl="0">
              <a:spcBef>
                <a:spcPts val="0"/>
              </a:spcBef>
              <a:spcAft>
                <a:spcPts val="0"/>
              </a:spcAft>
              <a:buSzPts val="1400"/>
              <a:buFont typeface="Epilogue"/>
              <a:buNone/>
              <a:defRPr>
                <a:latin typeface="Epilogue"/>
                <a:ea typeface="Epilogue"/>
                <a:cs typeface="Epilogue"/>
                <a:sym typeface="Epilogue"/>
              </a:defRPr>
            </a:lvl5pPr>
            <a:lvl6pPr lvl="5" rtl="0">
              <a:spcBef>
                <a:spcPts val="0"/>
              </a:spcBef>
              <a:spcAft>
                <a:spcPts val="0"/>
              </a:spcAft>
              <a:buSzPts val="1400"/>
              <a:buFont typeface="Epilogue"/>
              <a:buNone/>
              <a:defRPr>
                <a:latin typeface="Epilogue"/>
                <a:ea typeface="Epilogue"/>
                <a:cs typeface="Epilogue"/>
                <a:sym typeface="Epilogue"/>
              </a:defRPr>
            </a:lvl6pPr>
            <a:lvl7pPr lvl="6" rtl="0">
              <a:spcBef>
                <a:spcPts val="0"/>
              </a:spcBef>
              <a:spcAft>
                <a:spcPts val="0"/>
              </a:spcAft>
              <a:buSzPts val="1400"/>
              <a:buFont typeface="Epilogue"/>
              <a:buNone/>
              <a:defRPr>
                <a:latin typeface="Epilogue"/>
                <a:ea typeface="Epilogue"/>
                <a:cs typeface="Epilogue"/>
                <a:sym typeface="Epilogue"/>
              </a:defRPr>
            </a:lvl7pPr>
            <a:lvl8pPr lvl="7" rtl="0">
              <a:spcBef>
                <a:spcPts val="0"/>
              </a:spcBef>
              <a:spcAft>
                <a:spcPts val="0"/>
              </a:spcAft>
              <a:buSzPts val="1400"/>
              <a:buFont typeface="Epilogue"/>
              <a:buNone/>
              <a:defRPr>
                <a:latin typeface="Epilogue"/>
                <a:ea typeface="Epilogue"/>
                <a:cs typeface="Epilogue"/>
                <a:sym typeface="Epilogue"/>
              </a:defRPr>
            </a:lvl8pPr>
            <a:lvl9pPr lvl="8" rtl="0">
              <a:spcBef>
                <a:spcPts val="0"/>
              </a:spcBef>
              <a:spcAft>
                <a:spcPts val="0"/>
              </a:spcAft>
              <a:buSzPts val="1400"/>
              <a:buFont typeface="Epilogue"/>
              <a:buNone/>
              <a:defRPr>
                <a:latin typeface="Epilogue"/>
                <a:ea typeface="Epilogue"/>
                <a:cs typeface="Epilogue"/>
                <a:sym typeface="Epilogue"/>
              </a:defRPr>
            </a:lvl9pPr>
          </a:lstStyle>
          <a:p/>
        </p:txBody>
      </p:sp>
      <p:sp>
        <p:nvSpPr>
          <p:cNvPr id="156" name="Google Shape;156;p27"/>
          <p:cNvSpPr txBox="1"/>
          <p:nvPr/>
        </p:nvSpPr>
        <p:spPr>
          <a:xfrm>
            <a:off x="2130750" y="2821825"/>
            <a:ext cx="4882500" cy="7008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100">
                <a:solidFill>
                  <a:schemeClr val="dk1"/>
                </a:solidFill>
                <a:latin typeface="Epilogue"/>
                <a:ea typeface="Epilogue"/>
                <a:cs typeface="Epilogue"/>
                <a:sym typeface="Epilogue"/>
              </a:rPr>
              <a:t>CREDITS: </a:t>
            </a:r>
            <a:r>
              <a:rPr lang="en" sz="1100">
                <a:solidFill>
                  <a:schemeClr val="dk1"/>
                </a:solidFill>
                <a:latin typeface="Epilogue"/>
                <a:ea typeface="Epilogue"/>
                <a:cs typeface="Epilogue"/>
                <a:sym typeface="Epilogue"/>
              </a:rPr>
              <a:t>This presentation template was created by </a:t>
            </a:r>
            <a:r>
              <a:rPr b="1" lang="en" sz="1100">
                <a:solidFill>
                  <a:schemeClr val="dk1"/>
                </a:solidFill>
                <a:latin typeface="Epilogue"/>
                <a:ea typeface="Epilogue"/>
                <a:cs typeface="Epilogue"/>
                <a:sym typeface="Epilogue"/>
              </a:rPr>
              <a:t>Slidesgo </a:t>
            </a:r>
            <a:r>
              <a:rPr lang="en" sz="1100">
                <a:solidFill>
                  <a:schemeClr val="dk1"/>
                </a:solidFill>
                <a:latin typeface="Epilogue"/>
                <a:ea typeface="Epilogue"/>
                <a:cs typeface="Epilogue"/>
                <a:sym typeface="Epilogue"/>
              </a:rPr>
              <a:t>and includes icons by </a:t>
            </a:r>
            <a:r>
              <a:rPr b="1" lang="en" sz="1100">
                <a:solidFill>
                  <a:schemeClr val="dk1"/>
                </a:solidFill>
                <a:latin typeface="Epilogue"/>
                <a:ea typeface="Epilogue"/>
                <a:cs typeface="Epilogue"/>
                <a:sym typeface="Epilogue"/>
              </a:rPr>
              <a:t>Flaticon</a:t>
            </a:r>
            <a:r>
              <a:rPr lang="en" sz="1100">
                <a:solidFill>
                  <a:schemeClr val="dk1"/>
                </a:solidFill>
                <a:latin typeface="Epilogue"/>
                <a:ea typeface="Epilogue"/>
                <a:cs typeface="Epilogue"/>
                <a:sym typeface="Epilogue"/>
              </a:rPr>
              <a:t>, infographics &amp; images by</a:t>
            </a:r>
            <a:r>
              <a:rPr b="1" lang="en" sz="1100">
                <a:solidFill>
                  <a:schemeClr val="dk1"/>
                </a:solidFill>
                <a:latin typeface="Epilogue"/>
                <a:ea typeface="Epilogue"/>
                <a:cs typeface="Epilogue"/>
                <a:sym typeface="Epilogue"/>
              </a:rPr>
              <a:t> Freepik</a:t>
            </a:r>
            <a:r>
              <a:rPr lang="en" sz="1100">
                <a:solidFill>
                  <a:schemeClr val="dk1"/>
                </a:solidFill>
                <a:latin typeface="Epilogue"/>
                <a:ea typeface="Epilogue"/>
                <a:cs typeface="Epilogue"/>
                <a:sym typeface="Epilogue"/>
              </a:rPr>
              <a:t> and content by</a:t>
            </a:r>
            <a:r>
              <a:rPr b="1" lang="en" sz="1100">
                <a:solidFill>
                  <a:schemeClr val="dk1"/>
                </a:solidFill>
                <a:latin typeface="Epilogue"/>
                <a:ea typeface="Epilogue"/>
                <a:cs typeface="Epilogue"/>
                <a:sym typeface="Epilogue"/>
              </a:rPr>
              <a:t> Sandra Medina</a:t>
            </a:r>
            <a:endParaRPr b="1" sz="1100">
              <a:solidFill>
                <a:schemeClr val="dk1"/>
              </a:solidFill>
              <a:latin typeface="Epilogue"/>
              <a:ea typeface="Epilogue"/>
              <a:cs typeface="Epilogue"/>
              <a:sym typeface="Epilogue"/>
            </a:endParaRPr>
          </a:p>
        </p:txBody>
      </p:sp>
      <p:grpSp>
        <p:nvGrpSpPr>
          <p:cNvPr id="157" name="Google Shape;157;p27"/>
          <p:cNvGrpSpPr/>
          <p:nvPr/>
        </p:nvGrpSpPr>
        <p:grpSpPr>
          <a:xfrm>
            <a:off x="7521984" y="697375"/>
            <a:ext cx="3490500" cy="4371370"/>
            <a:chOff x="7369584" y="925975"/>
            <a:chExt cx="3490500" cy="4371370"/>
          </a:xfrm>
        </p:grpSpPr>
        <p:sp>
          <p:nvSpPr>
            <p:cNvPr id="158" name="Google Shape;158;p27"/>
            <p:cNvSpPr/>
            <p:nvPr/>
          </p:nvSpPr>
          <p:spPr>
            <a:xfrm rot="722699">
              <a:off x="8092914" y="1027927"/>
              <a:ext cx="1398796" cy="399339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7"/>
            <p:cNvSpPr/>
            <p:nvPr/>
          </p:nvSpPr>
          <p:spPr>
            <a:xfrm rot="-2176657">
              <a:off x="8415407" y="1277177"/>
              <a:ext cx="1398855" cy="399333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5">
    <p:spTree>
      <p:nvGrpSpPr>
        <p:cNvPr id="160" name="Shape 160"/>
        <p:cNvGrpSpPr/>
        <p:nvPr/>
      </p:nvGrpSpPr>
      <p:grpSpPr>
        <a:xfrm>
          <a:off x="0" y="0"/>
          <a:ext cx="0" cy="0"/>
          <a:chOff x="0" y="0"/>
          <a:chExt cx="0" cy="0"/>
        </a:xfrm>
      </p:grpSpPr>
      <p:grpSp>
        <p:nvGrpSpPr>
          <p:cNvPr id="161" name="Google Shape;161;p28"/>
          <p:cNvGrpSpPr/>
          <p:nvPr/>
        </p:nvGrpSpPr>
        <p:grpSpPr>
          <a:xfrm>
            <a:off x="6809374" y="-1118564"/>
            <a:ext cx="3813300" cy="3813000"/>
            <a:chOff x="-1205551" y="-1933389"/>
            <a:chExt cx="3813300" cy="3813000"/>
          </a:xfrm>
        </p:grpSpPr>
        <p:sp>
          <p:nvSpPr>
            <p:cNvPr id="162" name="Google Shape;162;p28"/>
            <p:cNvSpPr/>
            <p:nvPr/>
          </p:nvSpPr>
          <p:spPr>
            <a:xfrm rot="2699479">
              <a:off x="1593" y="-2023688"/>
              <a:ext cx="1399011"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8"/>
            <p:cNvSpPr/>
            <p:nvPr/>
          </p:nvSpPr>
          <p:spPr>
            <a:xfrm>
              <a:off x="-77139" y="8380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28"/>
          <p:cNvGrpSpPr/>
          <p:nvPr/>
        </p:nvGrpSpPr>
        <p:grpSpPr>
          <a:xfrm rot="1447348">
            <a:off x="-1317136" y="3456775"/>
            <a:ext cx="5509125" cy="3256129"/>
            <a:chOff x="4648625" y="3643172"/>
            <a:chExt cx="5508969" cy="3256036"/>
          </a:xfrm>
        </p:grpSpPr>
        <p:grpSp>
          <p:nvGrpSpPr>
            <p:cNvPr id="165" name="Google Shape;165;p28"/>
            <p:cNvGrpSpPr/>
            <p:nvPr/>
          </p:nvGrpSpPr>
          <p:grpSpPr>
            <a:xfrm>
              <a:off x="4648625" y="3643172"/>
              <a:ext cx="5508969" cy="3256036"/>
              <a:chOff x="4115225" y="3490772"/>
              <a:chExt cx="5508969" cy="3256036"/>
            </a:xfrm>
          </p:grpSpPr>
          <p:sp>
            <p:nvSpPr>
              <p:cNvPr id="166" name="Google Shape;166;p28"/>
              <p:cNvSpPr/>
              <p:nvPr/>
            </p:nvSpPr>
            <p:spPr>
              <a:xfrm rot="6597034">
                <a:off x="5531551" y="3410940"/>
                <a:ext cx="1398849" cy="39939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8"/>
              <p:cNvSpPr/>
              <p:nvPr/>
            </p:nvSpPr>
            <p:spPr>
              <a:xfrm rot="4187346">
                <a:off x="6809126" y="2840227"/>
                <a:ext cx="1398936" cy="399389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 name="Google Shape;168;p28"/>
            <p:cNvSpPr/>
            <p:nvPr/>
          </p:nvSpPr>
          <p:spPr>
            <a:xfrm>
              <a:off x="8106111" y="37258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5_1">
    <p:spTree>
      <p:nvGrpSpPr>
        <p:cNvPr id="169" name="Shape 169"/>
        <p:cNvGrpSpPr/>
        <p:nvPr/>
      </p:nvGrpSpPr>
      <p:grpSpPr>
        <a:xfrm>
          <a:off x="0" y="0"/>
          <a:ext cx="0" cy="0"/>
          <a:chOff x="0" y="0"/>
          <a:chExt cx="0" cy="0"/>
        </a:xfrm>
      </p:grpSpPr>
      <p:grpSp>
        <p:nvGrpSpPr>
          <p:cNvPr id="170" name="Google Shape;170;p29"/>
          <p:cNvGrpSpPr/>
          <p:nvPr/>
        </p:nvGrpSpPr>
        <p:grpSpPr>
          <a:xfrm>
            <a:off x="5630523" y="2662920"/>
            <a:ext cx="4278038" cy="4126233"/>
            <a:chOff x="6693648" y="3158395"/>
            <a:chExt cx="4278038" cy="4126233"/>
          </a:xfrm>
        </p:grpSpPr>
        <p:sp>
          <p:nvSpPr>
            <p:cNvPr id="171" name="Google Shape;171;p29"/>
            <p:cNvSpPr/>
            <p:nvPr/>
          </p:nvSpPr>
          <p:spPr>
            <a:xfrm rot="3698908">
              <a:off x="8083814" y="3723728"/>
              <a:ext cx="1398670" cy="399400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9"/>
            <p:cNvSpPr/>
            <p:nvPr/>
          </p:nvSpPr>
          <p:spPr>
            <a:xfrm rot="-2452152">
              <a:off x="8436574" y="3129103"/>
              <a:ext cx="1398826" cy="399398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29"/>
          <p:cNvGrpSpPr/>
          <p:nvPr/>
        </p:nvGrpSpPr>
        <p:grpSpPr>
          <a:xfrm>
            <a:off x="899986" y="236242"/>
            <a:ext cx="1249137" cy="790927"/>
            <a:chOff x="2358150" y="204975"/>
            <a:chExt cx="937650" cy="593700"/>
          </a:xfrm>
        </p:grpSpPr>
        <p:sp>
          <p:nvSpPr>
            <p:cNvPr id="174" name="Google Shape;174;p29"/>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9"/>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79" name="Shape 17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txBox="1"/>
          <p:nvPr>
            <p:ph idx="1" type="body"/>
          </p:nvPr>
        </p:nvSpPr>
        <p:spPr>
          <a:xfrm>
            <a:off x="713650" y="1152475"/>
            <a:ext cx="7716600" cy="1696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rgbClr val="78909C"/>
              </a:buClr>
              <a:buSzPts val="1400"/>
              <a:buFont typeface="DM Sans"/>
              <a:buChar char="●"/>
              <a:defRPr/>
            </a:lvl1pPr>
            <a:lvl2pPr indent="-317500" lvl="1" marL="914400">
              <a:spcBef>
                <a:spcPts val="0"/>
              </a:spcBef>
              <a:spcAft>
                <a:spcPts val="0"/>
              </a:spcAft>
              <a:buClr>
                <a:srgbClr val="3E4344"/>
              </a:buClr>
              <a:buSzPts val="1400"/>
              <a:buFont typeface="DM Sans"/>
              <a:buChar char="○"/>
              <a:defRPr/>
            </a:lvl2pPr>
            <a:lvl3pPr indent="-317500" lvl="2" marL="1371600">
              <a:spcBef>
                <a:spcPts val="0"/>
              </a:spcBef>
              <a:spcAft>
                <a:spcPts val="0"/>
              </a:spcAft>
              <a:buClr>
                <a:srgbClr val="3E4344"/>
              </a:buClr>
              <a:buSzPts val="1400"/>
              <a:buFont typeface="DM Sans"/>
              <a:buChar char="■"/>
              <a:defRPr/>
            </a:lvl3pPr>
            <a:lvl4pPr indent="-317500" lvl="3" marL="1828800">
              <a:spcBef>
                <a:spcPts val="0"/>
              </a:spcBef>
              <a:spcAft>
                <a:spcPts val="0"/>
              </a:spcAft>
              <a:buClr>
                <a:srgbClr val="3E4344"/>
              </a:buClr>
              <a:buSzPts val="1400"/>
              <a:buFont typeface="DM Sans"/>
              <a:buChar char="●"/>
              <a:defRPr/>
            </a:lvl4pPr>
            <a:lvl5pPr indent="-317500" lvl="4" marL="2286000">
              <a:spcBef>
                <a:spcPts val="0"/>
              </a:spcBef>
              <a:spcAft>
                <a:spcPts val="0"/>
              </a:spcAft>
              <a:buClr>
                <a:srgbClr val="3E4344"/>
              </a:buClr>
              <a:buSzPts val="1400"/>
              <a:buFont typeface="DM Sans"/>
              <a:buChar char="○"/>
              <a:defRPr/>
            </a:lvl5pPr>
            <a:lvl6pPr indent="-317500" lvl="5" marL="2743200">
              <a:spcBef>
                <a:spcPts val="0"/>
              </a:spcBef>
              <a:spcAft>
                <a:spcPts val="0"/>
              </a:spcAft>
              <a:buClr>
                <a:srgbClr val="3E4344"/>
              </a:buClr>
              <a:buSzPts val="1400"/>
              <a:buFont typeface="DM Sans"/>
              <a:buChar char="■"/>
              <a:defRPr/>
            </a:lvl6pPr>
            <a:lvl7pPr indent="-317500" lvl="6" marL="3200400">
              <a:spcBef>
                <a:spcPts val="0"/>
              </a:spcBef>
              <a:spcAft>
                <a:spcPts val="0"/>
              </a:spcAft>
              <a:buClr>
                <a:srgbClr val="3E4344"/>
              </a:buClr>
              <a:buSzPts val="1400"/>
              <a:buFont typeface="DM Sans"/>
              <a:buChar char="●"/>
              <a:defRPr/>
            </a:lvl7pPr>
            <a:lvl8pPr indent="-317500" lvl="7" marL="3657600">
              <a:spcBef>
                <a:spcPts val="0"/>
              </a:spcBef>
              <a:spcAft>
                <a:spcPts val="0"/>
              </a:spcAft>
              <a:buClr>
                <a:srgbClr val="3E4344"/>
              </a:buClr>
              <a:buSzPts val="1400"/>
              <a:buFont typeface="DM Sans"/>
              <a:buChar char="○"/>
              <a:defRPr/>
            </a:lvl8pPr>
            <a:lvl9pPr indent="-317500" lvl="8" marL="4114800">
              <a:spcBef>
                <a:spcPts val="0"/>
              </a:spcBef>
              <a:spcAft>
                <a:spcPts val="0"/>
              </a:spcAft>
              <a:buClr>
                <a:srgbClr val="3E4344"/>
              </a:buClr>
              <a:buSzPts val="1400"/>
              <a:buFont typeface="DM Sans"/>
              <a:buChar char="■"/>
              <a:defRPr/>
            </a:lvl9pPr>
          </a:lstStyle>
          <a:p/>
        </p:txBody>
      </p:sp>
      <p:sp>
        <p:nvSpPr>
          <p:cNvPr id="27" name="Google Shape;27;p4"/>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28" name="Google Shape;28;p4"/>
          <p:cNvSpPr/>
          <p:nvPr/>
        </p:nvSpPr>
        <p:spPr>
          <a:xfrm rot="1998092">
            <a:off x="-449999" y="-1851224"/>
            <a:ext cx="1398792" cy="3993349"/>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80" name="Shape 180"/>
        <p:cNvGrpSpPr/>
        <p:nvPr/>
      </p:nvGrpSpPr>
      <p:grpSpPr>
        <a:xfrm>
          <a:off x="0" y="0"/>
          <a:ext cx="0" cy="0"/>
          <a:chOff x="0" y="0"/>
          <a:chExt cx="0" cy="0"/>
        </a:xfrm>
      </p:grpSpPr>
      <p:sp>
        <p:nvSpPr>
          <p:cNvPr id="181" name="Google Shape;181;p3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100"/>
              <a:buNone/>
              <a:defRPr sz="3600"/>
            </a:lvl1pPr>
            <a:lvl2pPr lvl="1" rtl="0">
              <a:spcBef>
                <a:spcPts val="0"/>
              </a:spcBef>
              <a:spcAft>
                <a:spcPts val="0"/>
              </a:spcAft>
              <a:buSzPts val="3100"/>
              <a:buNone/>
              <a:defRPr sz="3100"/>
            </a:lvl2pPr>
            <a:lvl3pPr lvl="2" rtl="0">
              <a:spcBef>
                <a:spcPts val="0"/>
              </a:spcBef>
              <a:spcAft>
                <a:spcPts val="0"/>
              </a:spcAft>
              <a:buSzPts val="3100"/>
              <a:buNone/>
              <a:defRPr sz="3100"/>
            </a:lvl3pPr>
            <a:lvl4pPr lvl="3" rtl="0">
              <a:spcBef>
                <a:spcPts val="0"/>
              </a:spcBef>
              <a:spcAft>
                <a:spcPts val="0"/>
              </a:spcAft>
              <a:buSzPts val="3100"/>
              <a:buNone/>
              <a:defRPr sz="3100"/>
            </a:lvl4pPr>
            <a:lvl5pPr lvl="4" rtl="0">
              <a:spcBef>
                <a:spcPts val="0"/>
              </a:spcBef>
              <a:spcAft>
                <a:spcPts val="0"/>
              </a:spcAft>
              <a:buSzPts val="3100"/>
              <a:buNone/>
              <a:defRPr sz="3100"/>
            </a:lvl5pPr>
            <a:lvl6pPr lvl="5" rtl="0">
              <a:spcBef>
                <a:spcPts val="0"/>
              </a:spcBef>
              <a:spcAft>
                <a:spcPts val="0"/>
              </a:spcAft>
              <a:buSzPts val="3100"/>
              <a:buNone/>
              <a:defRPr sz="3100"/>
            </a:lvl6pPr>
            <a:lvl7pPr lvl="6" rtl="0">
              <a:spcBef>
                <a:spcPts val="0"/>
              </a:spcBef>
              <a:spcAft>
                <a:spcPts val="0"/>
              </a:spcAft>
              <a:buSzPts val="3100"/>
              <a:buNone/>
              <a:defRPr sz="3100"/>
            </a:lvl7pPr>
            <a:lvl8pPr lvl="7" rtl="0">
              <a:spcBef>
                <a:spcPts val="0"/>
              </a:spcBef>
              <a:spcAft>
                <a:spcPts val="0"/>
              </a:spcAft>
              <a:buSzPts val="3100"/>
              <a:buNone/>
              <a:defRPr sz="3100"/>
            </a:lvl8pPr>
            <a:lvl9pPr lvl="8" rtl="0">
              <a:spcBef>
                <a:spcPts val="0"/>
              </a:spcBef>
              <a:spcAft>
                <a:spcPts val="0"/>
              </a:spcAft>
              <a:buSzPts val="3100"/>
              <a:buNone/>
              <a:defRPr sz="3100"/>
            </a:lvl9pPr>
          </a:lstStyle>
          <a:p/>
        </p:txBody>
      </p:sp>
      <p:sp>
        <p:nvSpPr>
          <p:cNvPr id="31" name="Google Shape;31;p5"/>
          <p:cNvSpPr txBox="1"/>
          <p:nvPr>
            <p:ph idx="1" type="subTitle"/>
          </p:nvPr>
        </p:nvSpPr>
        <p:spPr>
          <a:xfrm>
            <a:off x="1004450" y="1347325"/>
            <a:ext cx="3180300" cy="25119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2" name="Google Shape;32;p5"/>
          <p:cNvSpPr txBox="1"/>
          <p:nvPr>
            <p:ph idx="2" type="subTitle"/>
          </p:nvPr>
        </p:nvSpPr>
        <p:spPr>
          <a:xfrm>
            <a:off x="4959125" y="1347325"/>
            <a:ext cx="3180300" cy="3038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800"/>
              <a:buNone/>
              <a:defRPr sz="1500">
                <a:latin typeface="Epilogue"/>
                <a:ea typeface="Epilogue"/>
                <a:cs typeface="Epilogue"/>
                <a:sym typeface="Epilogu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6"/>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grpSp>
        <p:nvGrpSpPr>
          <p:cNvPr id="35" name="Google Shape;35;p6"/>
          <p:cNvGrpSpPr/>
          <p:nvPr/>
        </p:nvGrpSpPr>
        <p:grpSpPr>
          <a:xfrm>
            <a:off x="4648625" y="3643172"/>
            <a:ext cx="5508969" cy="3256036"/>
            <a:chOff x="4648625" y="3643172"/>
            <a:chExt cx="5508969" cy="3256036"/>
          </a:xfrm>
        </p:grpSpPr>
        <p:grpSp>
          <p:nvGrpSpPr>
            <p:cNvPr id="36" name="Google Shape;36;p6"/>
            <p:cNvGrpSpPr/>
            <p:nvPr/>
          </p:nvGrpSpPr>
          <p:grpSpPr>
            <a:xfrm>
              <a:off x="4648625" y="3643172"/>
              <a:ext cx="5508969" cy="3256036"/>
              <a:chOff x="4115225" y="3490772"/>
              <a:chExt cx="5508969" cy="3256036"/>
            </a:xfrm>
          </p:grpSpPr>
          <p:sp>
            <p:nvSpPr>
              <p:cNvPr id="37" name="Google Shape;37;p6"/>
              <p:cNvSpPr/>
              <p:nvPr/>
            </p:nvSpPr>
            <p:spPr>
              <a:xfrm rot="6597034">
                <a:off x="5531551" y="3410940"/>
                <a:ext cx="1398849" cy="39939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6"/>
              <p:cNvSpPr/>
              <p:nvPr/>
            </p:nvSpPr>
            <p:spPr>
              <a:xfrm rot="4187346">
                <a:off x="6809126" y="2840227"/>
                <a:ext cx="1398936" cy="399389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6"/>
            <p:cNvSpPr/>
            <p:nvPr/>
          </p:nvSpPr>
          <p:spPr>
            <a:xfrm>
              <a:off x="8106111" y="37258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 name="Shape 40"/>
        <p:cNvGrpSpPr/>
        <p:nvPr/>
      </p:nvGrpSpPr>
      <p:grpSpPr>
        <a:xfrm>
          <a:off x="0" y="0"/>
          <a:ext cx="0" cy="0"/>
          <a:chOff x="0" y="0"/>
          <a:chExt cx="0" cy="0"/>
        </a:xfrm>
      </p:grpSpPr>
      <p:sp>
        <p:nvSpPr>
          <p:cNvPr id="41" name="Google Shape;41;p7"/>
          <p:cNvSpPr txBox="1"/>
          <p:nvPr>
            <p:ph type="title"/>
          </p:nvPr>
        </p:nvSpPr>
        <p:spPr>
          <a:xfrm>
            <a:off x="71365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71365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grpSp>
        <p:nvGrpSpPr>
          <p:cNvPr id="43" name="Google Shape;43;p7"/>
          <p:cNvGrpSpPr/>
          <p:nvPr/>
        </p:nvGrpSpPr>
        <p:grpSpPr>
          <a:xfrm>
            <a:off x="4025243" y="-2197515"/>
            <a:ext cx="3324600" cy="4120200"/>
            <a:chOff x="-15382" y="-2099915"/>
            <a:chExt cx="3324600" cy="4120200"/>
          </a:xfrm>
        </p:grpSpPr>
        <p:sp>
          <p:nvSpPr>
            <p:cNvPr id="44" name="Google Shape;44;p7"/>
            <p:cNvSpPr/>
            <p:nvPr/>
          </p:nvSpPr>
          <p:spPr>
            <a:xfrm rot="-8850993">
              <a:off x="947549" y="-2036681"/>
              <a:ext cx="1398737" cy="39937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7"/>
            <p:cNvSpPr/>
            <p:nvPr/>
          </p:nvSpPr>
          <p:spPr>
            <a:xfrm>
              <a:off x="1684036" y="2415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 name="Shape 46"/>
        <p:cNvGrpSpPr/>
        <p:nvPr/>
      </p:nvGrpSpPr>
      <p:grpSpPr>
        <a:xfrm>
          <a:off x="0" y="0"/>
          <a:ext cx="0" cy="0"/>
          <a:chOff x="0" y="0"/>
          <a:chExt cx="0" cy="0"/>
        </a:xfrm>
      </p:grpSpPr>
      <p:sp>
        <p:nvSpPr>
          <p:cNvPr id="47" name="Google Shape;47;p8"/>
          <p:cNvSpPr txBox="1"/>
          <p:nvPr>
            <p:ph type="title"/>
          </p:nvPr>
        </p:nvSpPr>
        <p:spPr>
          <a:xfrm>
            <a:off x="1388100" y="982500"/>
            <a:ext cx="6367800" cy="31785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48" name="Google Shape;48;p8"/>
          <p:cNvGrpSpPr/>
          <p:nvPr/>
        </p:nvGrpSpPr>
        <p:grpSpPr>
          <a:xfrm>
            <a:off x="-2628916" y="1434560"/>
            <a:ext cx="3964200" cy="5069984"/>
            <a:chOff x="-2706991" y="77910"/>
            <a:chExt cx="3964200" cy="5069984"/>
          </a:xfrm>
        </p:grpSpPr>
        <p:sp>
          <p:nvSpPr>
            <p:cNvPr id="49" name="Google Shape;49;p8"/>
            <p:cNvSpPr/>
            <p:nvPr/>
          </p:nvSpPr>
          <p:spPr>
            <a:xfrm rot="7787296">
              <a:off x="-1424318" y="-103685"/>
              <a:ext cx="1398854" cy="3993791"/>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8"/>
            <p:cNvSpPr/>
            <p:nvPr/>
          </p:nvSpPr>
          <p:spPr>
            <a:xfrm rot="1727808">
              <a:off x="-1062534" y="1064013"/>
              <a:ext cx="1398782" cy="399386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 name="Google Shape;51;p8"/>
          <p:cNvSpPr/>
          <p:nvPr/>
        </p:nvSpPr>
        <p:spPr>
          <a:xfrm rot="7787296">
            <a:off x="6194432" y="-2520010"/>
            <a:ext cx="1398854" cy="3993791"/>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2" name="Shape 52"/>
        <p:cNvGrpSpPr/>
        <p:nvPr/>
      </p:nvGrpSpPr>
      <p:grpSpPr>
        <a:xfrm>
          <a:off x="0" y="0"/>
          <a:ext cx="0" cy="0"/>
          <a:chOff x="0" y="0"/>
          <a:chExt cx="0" cy="0"/>
        </a:xfrm>
      </p:grpSpPr>
      <p:sp>
        <p:nvSpPr>
          <p:cNvPr id="53" name="Google Shape;53;p9"/>
          <p:cNvSpPr txBox="1"/>
          <p:nvPr>
            <p:ph type="title"/>
          </p:nvPr>
        </p:nvSpPr>
        <p:spPr>
          <a:xfrm>
            <a:off x="25494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4" name="Google Shape;54;p9"/>
          <p:cNvSpPr txBox="1"/>
          <p:nvPr>
            <p:ph idx="1" type="subTitle"/>
          </p:nvPr>
        </p:nvSpPr>
        <p:spPr>
          <a:xfrm>
            <a:off x="25494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55" name="Google Shape;55;p9"/>
          <p:cNvGrpSpPr/>
          <p:nvPr/>
        </p:nvGrpSpPr>
        <p:grpSpPr>
          <a:xfrm>
            <a:off x="7750584" y="316375"/>
            <a:ext cx="3490500" cy="4371370"/>
            <a:chOff x="7369584" y="925975"/>
            <a:chExt cx="3490500" cy="4371370"/>
          </a:xfrm>
        </p:grpSpPr>
        <p:sp>
          <p:nvSpPr>
            <p:cNvPr id="56" name="Google Shape;56;p9"/>
            <p:cNvSpPr/>
            <p:nvPr/>
          </p:nvSpPr>
          <p:spPr>
            <a:xfrm rot="722699">
              <a:off x="8092914" y="1027927"/>
              <a:ext cx="1398796" cy="399339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p:nvPr/>
          </p:nvSpPr>
          <p:spPr>
            <a:xfrm rot="-2176657">
              <a:off x="8415407" y="1277177"/>
              <a:ext cx="1398855" cy="399333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 name="Google Shape;58;p9"/>
          <p:cNvSpPr/>
          <p:nvPr/>
        </p:nvSpPr>
        <p:spPr>
          <a:xfrm rot="-9348252">
            <a:off x="-539897" y="-849963"/>
            <a:ext cx="1398783" cy="39937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 name="Shape 59"/>
        <p:cNvGrpSpPr/>
        <p:nvPr/>
      </p:nvGrpSpPr>
      <p:grpSpPr>
        <a:xfrm>
          <a:off x="0" y="0"/>
          <a:ext cx="0" cy="0"/>
          <a:chOff x="0" y="0"/>
          <a:chExt cx="0" cy="0"/>
        </a:xfrm>
      </p:grpSpPr>
      <p:sp>
        <p:nvSpPr>
          <p:cNvPr id="60" name="Google Shape;60;p10"/>
          <p:cNvSpPr/>
          <p:nvPr>
            <p:ph idx="2" type="pic"/>
          </p:nvPr>
        </p:nvSpPr>
        <p:spPr>
          <a:xfrm>
            <a:off x="0" y="9950"/>
            <a:ext cx="9144000" cy="5143500"/>
          </a:xfrm>
          <a:prstGeom prst="rect">
            <a:avLst/>
          </a:prstGeom>
          <a:noFill/>
          <a:ln>
            <a:noFill/>
          </a:ln>
        </p:spPr>
      </p:sp>
      <p:sp>
        <p:nvSpPr>
          <p:cNvPr id="61" name="Google Shape;61;p10"/>
          <p:cNvSpPr txBox="1"/>
          <p:nvPr>
            <p:ph type="title"/>
          </p:nvPr>
        </p:nvSpPr>
        <p:spPr>
          <a:xfrm>
            <a:off x="713650" y="445025"/>
            <a:ext cx="7716600" cy="572700"/>
          </a:xfrm>
          <a:prstGeom prst="rect">
            <a:avLst/>
          </a:prstGeom>
          <a:solidFill>
            <a:schemeClr val="lt1"/>
          </a:solidFill>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a:lvl2pPr>
            <a:lvl3pPr lvl="2" rtl="0" algn="ctr">
              <a:spcBef>
                <a:spcPts val="0"/>
              </a:spcBef>
              <a:spcAft>
                <a:spcPts val="0"/>
              </a:spcAft>
              <a:buSzPts val="3600"/>
              <a:buNone/>
              <a:defRPr/>
            </a:lvl3pPr>
            <a:lvl4pPr lvl="3" rtl="0" algn="ctr">
              <a:spcBef>
                <a:spcPts val="0"/>
              </a:spcBef>
              <a:spcAft>
                <a:spcPts val="0"/>
              </a:spcAft>
              <a:buSzPts val="3600"/>
              <a:buNone/>
              <a:defRPr/>
            </a:lvl4pPr>
            <a:lvl5pPr lvl="4" rtl="0" algn="ctr">
              <a:spcBef>
                <a:spcPts val="0"/>
              </a:spcBef>
              <a:spcAft>
                <a:spcPts val="0"/>
              </a:spcAft>
              <a:buSzPts val="3600"/>
              <a:buNone/>
              <a:defRPr/>
            </a:lvl5pPr>
            <a:lvl6pPr lvl="5" rtl="0" algn="ctr">
              <a:spcBef>
                <a:spcPts val="0"/>
              </a:spcBef>
              <a:spcAft>
                <a:spcPts val="0"/>
              </a:spcAft>
              <a:buSzPts val="3600"/>
              <a:buNone/>
              <a:defRPr/>
            </a:lvl6pPr>
            <a:lvl7pPr lvl="6" rtl="0" algn="ctr">
              <a:spcBef>
                <a:spcPts val="0"/>
              </a:spcBef>
              <a:spcAft>
                <a:spcPts val="0"/>
              </a:spcAft>
              <a:buSzPts val="3600"/>
              <a:buNone/>
              <a:defRPr/>
            </a:lvl7pPr>
            <a:lvl8pPr lvl="7" rtl="0" algn="ctr">
              <a:spcBef>
                <a:spcPts val="0"/>
              </a:spcBef>
              <a:spcAft>
                <a:spcPts val="0"/>
              </a:spcAft>
              <a:buSzPts val="3600"/>
              <a:buNone/>
              <a:defRPr/>
            </a:lvl8pPr>
            <a:lvl9pPr lvl="8" rtl="0" algn="ctr">
              <a:spcBef>
                <a:spcPts val="0"/>
              </a:spcBef>
              <a:spcAft>
                <a:spcPts val="0"/>
              </a:spcAft>
              <a:buSzPts val="36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650" y="445025"/>
            <a:ext cx="7716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1pPr>
            <a:lvl2pPr lvl="1">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2pPr>
            <a:lvl3pPr lvl="2">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3pPr>
            <a:lvl4pPr lvl="3">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4pPr>
            <a:lvl5pPr lvl="4">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5pPr>
            <a:lvl6pPr lvl="5">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6pPr>
            <a:lvl7pPr lvl="6">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7pPr>
            <a:lvl8pPr lvl="7">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8pPr>
            <a:lvl9pPr lvl="8">
              <a:spcBef>
                <a:spcPts val="0"/>
              </a:spcBef>
              <a:spcAft>
                <a:spcPts val="0"/>
              </a:spcAft>
              <a:buClr>
                <a:schemeClr val="dk1"/>
              </a:buClr>
              <a:buSzPts val="3600"/>
              <a:buFont typeface="Bodoni Moda"/>
              <a:buNone/>
              <a:defRPr b="1" sz="3600">
                <a:solidFill>
                  <a:schemeClr val="dk1"/>
                </a:solidFill>
                <a:latin typeface="Bodoni Moda"/>
                <a:ea typeface="Bodoni Moda"/>
                <a:cs typeface="Bodoni Moda"/>
                <a:sym typeface="Bodoni Moda"/>
              </a:defRPr>
            </a:lvl9pPr>
          </a:lstStyle>
          <a:p/>
        </p:txBody>
      </p:sp>
      <p:sp>
        <p:nvSpPr>
          <p:cNvPr id="7" name="Google Shape;7;p1"/>
          <p:cNvSpPr txBox="1"/>
          <p:nvPr>
            <p:ph idx="1" type="body"/>
          </p:nvPr>
        </p:nvSpPr>
        <p:spPr>
          <a:xfrm>
            <a:off x="713650" y="1152475"/>
            <a:ext cx="7716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Epilogue"/>
              <a:buChar char="●"/>
              <a:defRPr sz="1800">
                <a:solidFill>
                  <a:schemeClr val="dk1"/>
                </a:solidFill>
                <a:latin typeface="Epilogue"/>
                <a:ea typeface="Epilogue"/>
                <a:cs typeface="Epilogue"/>
                <a:sym typeface="Epilogue"/>
              </a:defRPr>
            </a:lvl1pPr>
            <a:lvl2pPr indent="-317500" lvl="1" marL="9144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2pPr>
            <a:lvl3pPr indent="-317500" lvl="2" marL="13716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3pPr>
            <a:lvl4pPr indent="-317500" lvl="3" marL="18288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4pPr>
            <a:lvl5pPr indent="-317500" lvl="4" marL="22860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5pPr>
            <a:lvl6pPr indent="-317500" lvl="5" marL="27432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6pPr>
            <a:lvl7pPr indent="-317500" lvl="6" marL="32004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7pPr>
            <a:lvl8pPr indent="-317500" lvl="7" marL="36576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8pPr>
            <a:lvl9pPr indent="-317500" lvl="8" marL="41148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76" name="Shape 176"/>
        <p:cNvGrpSpPr/>
        <p:nvPr/>
      </p:nvGrpSpPr>
      <p:grpSpPr>
        <a:xfrm>
          <a:off x="0" y="0"/>
          <a:ext cx="0" cy="0"/>
          <a:chOff x="0" y="0"/>
          <a:chExt cx="0" cy="0"/>
        </a:xfrm>
      </p:grpSpPr>
      <p:sp>
        <p:nvSpPr>
          <p:cNvPr id="177" name="Google Shape;177;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78" name="Google Shape;178;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pedagogiadelamuerte.com/inicio/" TargetMode="External"/><Relationship Id="rId4" Type="http://schemas.openxmlformats.org/officeDocument/2006/relationships/hyperlink" Target="https://www.educacionyfp.gob.es/dam/jcr:02a38a47-a46b-4b6a-986a-e2eb91f8802a/08herranesp-ingl.pdf"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freepik.com/free-psd/minimalist-beauty-template-design_23948309.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9.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1.xml"/><Relationship Id="rId3" Type="http://schemas.openxmlformats.org/officeDocument/2006/relationships/hyperlink" Target="https://fonts.google.com/specimen/Bodoni+Moda" TargetMode="External"/><Relationship Id="rId4" Type="http://schemas.openxmlformats.org/officeDocument/2006/relationships/hyperlink" Target="https://fonts.google.com/specimen/Epilogue"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1.png"/><Relationship Id="rId17" Type="http://schemas.openxmlformats.org/officeDocument/2006/relationships/image" Target="../media/image4.png"/><Relationship Id="rId16"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3.xml"/><Relationship Id="rId3" Type="http://schemas.openxmlformats.org/officeDocument/2006/relationships/hyperlink" Target="https://bit.ly/2ZjL1pd"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9.xml"/><Relationship Id="rId3" Type="http://schemas.openxmlformats.org/officeDocument/2006/relationships/hyperlink" Target="https://workspace.google.com/marketplace/app/icons_for_slides_docs/38157832650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ph type="ctrTitle"/>
          </p:nvPr>
        </p:nvSpPr>
        <p:spPr>
          <a:xfrm>
            <a:off x="1654050" y="1455750"/>
            <a:ext cx="5835900" cy="223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Pedagogy</a:t>
            </a:r>
            <a:endParaRPr/>
          </a:p>
          <a:p>
            <a:pPr indent="0" lvl="0" marL="0" rtl="0" algn="ctr">
              <a:spcBef>
                <a:spcPts val="0"/>
              </a:spcBef>
              <a:spcAft>
                <a:spcPts val="0"/>
              </a:spcAft>
              <a:buNone/>
            </a:pPr>
            <a:r>
              <a:rPr lang="en"/>
              <a:t>of Death</a:t>
            </a:r>
            <a:endParaRPr/>
          </a:p>
        </p:txBody>
      </p:sp>
      <p:grpSp>
        <p:nvGrpSpPr>
          <p:cNvPr id="187" name="Google Shape;187;p33"/>
          <p:cNvGrpSpPr/>
          <p:nvPr/>
        </p:nvGrpSpPr>
        <p:grpSpPr>
          <a:xfrm>
            <a:off x="-1386926" y="2090798"/>
            <a:ext cx="3452100" cy="4066500"/>
            <a:chOff x="-1012401" y="1961323"/>
            <a:chExt cx="3452100" cy="4066500"/>
          </a:xfrm>
        </p:grpSpPr>
        <p:sp>
          <p:nvSpPr>
            <p:cNvPr id="188" name="Google Shape;188;p33"/>
            <p:cNvSpPr/>
            <p:nvPr/>
          </p:nvSpPr>
          <p:spPr>
            <a:xfrm>
              <a:off x="815136" y="30391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3"/>
            <p:cNvSpPr/>
            <p:nvPr/>
          </p:nvSpPr>
          <p:spPr>
            <a:xfrm rot="-2121030">
              <a:off x="14433" y="1997469"/>
              <a:ext cx="1398432" cy="399420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42"/>
          <p:cNvSpPr txBox="1"/>
          <p:nvPr>
            <p:ph idx="1" type="subTitle"/>
          </p:nvPr>
        </p:nvSpPr>
        <p:spPr>
          <a:xfrm>
            <a:off x="1417350" y="2114075"/>
            <a:ext cx="6309300" cy="130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the same way, it is necessary to address the training of families, either through </a:t>
            </a:r>
            <a:r>
              <a:rPr b="1" lang="en"/>
              <a:t>workshops or courses </a:t>
            </a:r>
            <a:r>
              <a:rPr lang="en"/>
              <a:t>on how to work on death with their children at home, with teacher support</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299" name="Google Shape;299;p42"/>
          <p:cNvGrpSpPr/>
          <p:nvPr/>
        </p:nvGrpSpPr>
        <p:grpSpPr>
          <a:xfrm>
            <a:off x="1998639" y="3555686"/>
            <a:ext cx="4885074" cy="3749289"/>
            <a:chOff x="1846239" y="3327086"/>
            <a:chExt cx="4885074" cy="3749289"/>
          </a:xfrm>
        </p:grpSpPr>
        <p:sp>
          <p:nvSpPr>
            <p:cNvPr id="300" name="Google Shape;300;p42"/>
            <p:cNvSpPr/>
            <p:nvPr/>
          </p:nvSpPr>
          <p:spPr>
            <a:xfrm rot="3096072">
              <a:off x="3146220" y="3291043"/>
              <a:ext cx="1398738" cy="3993763"/>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2"/>
            <p:cNvSpPr/>
            <p:nvPr/>
          </p:nvSpPr>
          <p:spPr>
            <a:xfrm rot="7071076">
              <a:off x="3939808" y="2881518"/>
              <a:ext cx="1398610" cy="39937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2"/>
            <p:cNvSpPr/>
            <p:nvPr/>
          </p:nvSpPr>
          <p:spPr>
            <a:xfrm>
              <a:off x="2483486" y="36034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3" name="Google Shape;303;p42"/>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training</a:t>
            </a:r>
            <a:endParaRPr/>
          </a:p>
        </p:txBody>
      </p:sp>
      <p:sp>
        <p:nvSpPr>
          <p:cNvPr id="304" name="Google Shape;304;p42"/>
          <p:cNvSpPr txBox="1"/>
          <p:nvPr>
            <p:ph idx="1" type="subTitle"/>
          </p:nvPr>
        </p:nvSpPr>
        <p:spPr>
          <a:xfrm>
            <a:off x="2054500" y="1237775"/>
            <a:ext cx="50349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600">
                <a:latin typeface="Bodoni Moda"/>
                <a:ea typeface="Bodoni Moda"/>
                <a:cs typeface="Bodoni Moda"/>
                <a:sym typeface="Bodoni Moda"/>
              </a:rPr>
              <a:t>Family</a:t>
            </a:r>
            <a:r>
              <a:rPr b="1" lang="en" sz="2600">
                <a:latin typeface="Bodoni Moda"/>
                <a:ea typeface="Bodoni Moda"/>
                <a:cs typeface="Bodoni Moda"/>
                <a:sym typeface="Bodoni Moda"/>
              </a:rPr>
              <a:t> training</a:t>
            </a:r>
            <a:endParaRPr b="1" sz="2600">
              <a:latin typeface="Bodoni Moda"/>
              <a:ea typeface="Bodoni Moda"/>
              <a:cs typeface="Bodoni Moda"/>
              <a:sym typeface="Bodoni Mod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3"/>
          <p:cNvSpPr txBox="1"/>
          <p:nvPr>
            <p:ph type="title"/>
          </p:nvPr>
        </p:nvSpPr>
        <p:spPr>
          <a:xfrm>
            <a:off x="1796400" y="2477050"/>
            <a:ext cx="5551200" cy="82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Conclusions</a:t>
            </a:r>
            <a:endParaRPr/>
          </a:p>
        </p:txBody>
      </p:sp>
      <p:sp>
        <p:nvSpPr>
          <p:cNvPr id="310" name="Google Shape;310;p43"/>
          <p:cNvSpPr txBox="1"/>
          <p:nvPr>
            <p:ph idx="2" type="title"/>
          </p:nvPr>
        </p:nvSpPr>
        <p:spPr>
          <a:xfrm>
            <a:off x="3276900" y="1587272"/>
            <a:ext cx="2590200" cy="101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311" name="Google Shape;311;p43"/>
          <p:cNvGrpSpPr/>
          <p:nvPr/>
        </p:nvGrpSpPr>
        <p:grpSpPr>
          <a:xfrm rot="-1222973">
            <a:off x="4685406" y="4061687"/>
            <a:ext cx="1249152" cy="790936"/>
            <a:chOff x="2358150" y="204975"/>
            <a:chExt cx="937650" cy="593700"/>
          </a:xfrm>
        </p:grpSpPr>
        <p:sp>
          <p:nvSpPr>
            <p:cNvPr id="312" name="Google Shape;312;p43"/>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3"/>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43"/>
          <p:cNvGrpSpPr/>
          <p:nvPr/>
        </p:nvGrpSpPr>
        <p:grpSpPr>
          <a:xfrm>
            <a:off x="6726092" y="-1173773"/>
            <a:ext cx="3969220" cy="4533275"/>
            <a:chOff x="6726092" y="-1173773"/>
            <a:chExt cx="3969220" cy="4533275"/>
          </a:xfrm>
        </p:grpSpPr>
        <p:sp>
          <p:nvSpPr>
            <p:cNvPr id="315" name="Google Shape;315;p43"/>
            <p:cNvSpPr/>
            <p:nvPr/>
          </p:nvSpPr>
          <p:spPr>
            <a:xfrm rot="2699479">
              <a:off x="7933449" y="-1264284"/>
              <a:ext cx="1398587" cy="399402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3"/>
            <p:cNvSpPr/>
            <p:nvPr/>
          </p:nvSpPr>
          <p:spPr>
            <a:xfrm rot="-1979886">
              <a:off x="8322156" y="-693427"/>
              <a:ext cx="1398612" cy="399405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 name="Google Shape;317;p43"/>
          <p:cNvGrpSpPr/>
          <p:nvPr/>
        </p:nvGrpSpPr>
        <p:grpSpPr>
          <a:xfrm>
            <a:off x="67000" y="3454930"/>
            <a:ext cx="5255982" cy="3519900"/>
            <a:chOff x="67000" y="3454930"/>
            <a:chExt cx="5255982" cy="3519900"/>
          </a:xfrm>
        </p:grpSpPr>
        <p:sp>
          <p:nvSpPr>
            <p:cNvPr id="318" name="Google Shape;318;p43"/>
            <p:cNvSpPr/>
            <p:nvPr/>
          </p:nvSpPr>
          <p:spPr>
            <a:xfrm rot="-3809724">
              <a:off x="2524267" y="3217836"/>
              <a:ext cx="1398930" cy="399406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3"/>
            <p:cNvSpPr/>
            <p:nvPr/>
          </p:nvSpPr>
          <p:spPr>
            <a:xfrm rot="3181171">
              <a:off x="1383698" y="3217836"/>
              <a:ext cx="1398903" cy="399408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4"/>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prevention</a:t>
            </a:r>
            <a:endParaRPr/>
          </a:p>
        </p:txBody>
      </p:sp>
      <p:sp>
        <p:nvSpPr>
          <p:cNvPr id="325" name="Google Shape;325;p44"/>
          <p:cNvSpPr txBox="1"/>
          <p:nvPr>
            <p:ph idx="1" type="subTitle"/>
          </p:nvPr>
        </p:nvSpPr>
        <p:spPr>
          <a:xfrm>
            <a:off x="713225" y="1781225"/>
            <a:ext cx="5447400" cy="236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Death is treated in </a:t>
            </a:r>
            <a:r>
              <a:rPr b="1" lang="en"/>
              <a:t>the media</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a:t>Children hear about it every day, but we tend to ignore this reality until a time comes when they are directly confronted with </a:t>
            </a:r>
            <a:r>
              <a:rPr b="1" lang="en"/>
              <a:t>grief</a:t>
            </a:r>
            <a:r>
              <a:rPr lang="en"/>
              <a:t> over the death of a loved one and they have no tools to cope because they do not understand death either</a:t>
            </a:r>
            <a:endParaRPr/>
          </a:p>
          <a:p>
            <a:pPr indent="0" lvl="0" marL="0" rtl="0" algn="l">
              <a:spcBef>
                <a:spcPts val="0"/>
              </a:spcBef>
              <a:spcAft>
                <a:spcPts val="0"/>
              </a:spcAft>
              <a:buNone/>
            </a:pPr>
            <a:r>
              <a:t/>
            </a:r>
            <a:endParaRPr/>
          </a:p>
        </p:txBody>
      </p:sp>
      <p:grpSp>
        <p:nvGrpSpPr>
          <p:cNvPr id="326" name="Google Shape;326;p44"/>
          <p:cNvGrpSpPr/>
          <p:nvPr/>
        </p:nvGrpSpPr>
        <p:grpSpPr>
          <a:xfrm>
            <a:off x="6406032" y="1927894"/>
            <a:ext cx="4894292" cy="4173900"/>
            <a:chOff x="6406032" y="1927894"/>
            <a:chExt cx="4894292" cy="4173900"/>
          </a:xfrm>
        </p:grpSpPr>
        <p:sp>
          <p:nvSpPr>
            <p:cNvPr id="327" name="Google Shape;327;p44"/>
            <p:cNvSpPr/>
            <p:nvPr/>
          </p:nvSpPr>
          <p:spPr>
            <a:xfrm rot="1727808">
              <a:off x="7281341" y="2017913"/>
              <a:ext cx="1398782" cy="399386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44"/>
            <p:cNvSpPr/>
            <p:nvPr/>
          </p:nvSpPr>
          <p:spPr>
            <a:xfrm rot="6082789">
              <a:off x="8505275" y="1485327"/>
              <a:ext cx="1398799" cy="399383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44"/>
            <p:cNvSpPr/>
            <p:nvPr/>
          </p:nvSpPr>
          <p:spPr>
            <a:xfrm>
              <a:off x="6707061" y="38368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45"/>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prevention</a:t>
            </a:r>
            <a:endParaRPr/>
          </a:p>
        </p:txBody>
      </p:sp>
      <p:sp>
        <p:nvSpPr>
          <p:cNvPr id="335" name="Google Shape;335;p45"/>
          <p:cNvSpPr txBox="1"/>
          <p:nvPr>
            <p:ph idx="1" type="subTitle"/>
          </p:nvPr>
        </p:nvSpPr>
        <p:spPr>
          <a:xfrm>
            <a:off x="713225" y="1781225"/>
            <a:ext cx="7716600" cy="203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why it is important:</a:t>
            </a:r>
            <a:endParaRPr/>
          </a:p>
          <a:p>
            <a:pPr indent="-323850" lvl="0" marL="457200" rtl="0" algn="l">
              <a:spcBef>
                <a:spcPts val="1000"/>
              </a:spcBef>
              <a:spcAft>
                <a:spcPts val="0"/>
              </a:spcAft>
              <a:buSzPts val="1500"/>
              <a:buAutoNum type="arabicPeriod"/>
            </a:pPr>
            <a:r>
              <a:rPr b="1" lang="en"/>
              <a:t>Act preventively</a:t>
            </a:r>
            <a:r>
              <a:rPr lang="en"/>
              <a:t> by including death in the curriculum</a:t>
            </a:r>
            <a:endParaRPr/>
          </a:p>
          <a:p>
            <a:pPr indent="-323850" lvl="0" marL="457200" rtl="0" algn="l">
              <a:spcBef>
                <a:spcPts val="1000"/>
              </a:spcBef>
              <a:spcAft>
                <a:spcPts val="0"/>
              </a:spcAft>
              <a:buSzPts val="1500"/>
              <a:buAutoNum type="arabicPeriod"/>
            </a:pPr>
            <a:r>
              <a:rPr lang="en"/>
              <a:t>To provide teachers with</a:t>
            </a:r>
            <a:r>
              <a:rPr b="1" lang="en"/>
              <a:t> educational tools</a:t>
            </a:r>
            <a:r>
              <a:rPr lang="en"/>
              <a:t> for their approach</a:t>
            </a:r>
            <a:endParaRPr/>
          </a:p>
          <a:p>
            <a:pPr indent="-323850" lvl="0" marL="457200" rtl="0" algn="l">
              <a:spcBef>
                <a:spcPts val="1000"/>
              </a:spcBef>
              <a:spcAft>
                <a:spcPts val="0"/>
              </a:spcAft>
              <a:buSzPts val="1500"/>
              <a:buAutoNum type="arabicPeriod"/>
            </a:pPr>
            <a:r>
              <a:rPr b="1" lang="en"/>
              <a:t>Educate </a:t>
            </a:r>
            <a:r>
              <a:rPr lang="en"/>
              <a:t>families</a:t>
            </a:r>
            <a:endParaRPr/>
          </a:p>
          <a:p>
            <a:pPr indent="-323850" lvl="0" marL="457200" rtl="0" algn="l">
              <a:spcBef>
                <a:spcPts val="1000"/>
              </a:spcBef>
              <a:spcAft>
                <a:spcPts val="1000"/>
              </a:spcAft>
              <a:buSzPts val="1500"/>
              <a:buAutoNum type="arabicPeriod"/>
            </a:pPr>
            <a:r>
              <a:rPr lang="en"/>
              <a:t>Encourage </a:t>
            </a:r>
            <a:r>
              <a:rPr b="1" lang="en"/>
              <a:t>family-school cooperation</a:t>
            </a:r>
            <a:endParaRPr b="1"/>
          </a:p>
        </p:txBody>
      </p:sp>
      <p:grpSp>
        <p:nvGrpSpPr>
          <p:cNvPr id="336" name="Google Shape;336;p45"/>
          <p:cNvGrpSpPr/>
          <p:nvPr/>
        </p:nvGrpSpPr>
        <p:grpSpPr>
          <a:xfrm>
            <a:off x="3768173" y="4069042"/>
            <a:ext cx="1249137" cy="790927"/>
            <a:chOff x="2358150" y="204975"/>
            <a:chExt cx="937650" cy="593700"/>
          </a:xfrm>
        </p:grpSpPr>
        <p:sp>
          <p:nvSpPr>
            <p:cNvPr id="337" name="Google Shape;337;p45"/>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5"/>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45"/>
          <p:cNvGrpSpPr/>
          <p:nvPr/>
        </p:nvGrpSpPr>
        <p:grpSpPr>
          <a:xfrm>
            <a:off x="7249442" y="694167"/>
            <a:ext cx="3933600" cy="4208700"/>
            <a:chOff x="7249442" y="694167"/>
            <a:chExt cx="3933600" cy="4208700"/>
          </a:xfrm>
        </p:grpSpPr>
        <p:sp>
          <p:nvSpPr>
            <p:cNvPr id="340" name="Google Shape;340;p45"/>
            <p:cNvSpPr/>
            <p:nvPr/>
          </p:nvSpPr>
          <p:spPr>
            <a:xfrm rot="799075">
              <a:off x="8441085" y="801519"/>
              <a:ext cx="1398716" cy="39939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5"/>
            <p:cNvSpPr/>
            <p:nvPr/>
          </p:nvSpPr>
          <p:spPr>
            <a:xfrm rot="-7857352">
              <a:off x="8516904" y="704808"/>
              <a:ext cx="1398675" cy="399404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5"/>
            <p:cNvSpPr/>
            <p:nvPr/>
          </p:nvSpPr>
          <p:spPr>
            <a:xfrm>
              <a:off x="8168961" y="18602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46"/>
          <p:cNvSpPr txBox="1"/>
          <p:nvPr>
            <p:ph type="title"/>
          </p:nvPr>
        </p:nvSpPr>
        <p:spPr>
          <a:xfrm>
            <a:off x="713650" y="2479900"/>
            <a:ext cx="5551200" cy="82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348" name="Google Shape;348;p46"/>
          <p:cNvSpPr txBox="1"/>
          <p:nvPr>
            <p:ph idx="2" type="title"/>
          </p:nvPr>
        </p:nvSpPr>
        <p:spPr>
          <a:xfrm>
            <a:off x="713650" y="1586747"/>
            <a:ext cx="2590200" cy="10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grpSp>
        <p:nvGrpSpPr>
          <p:cNvPr id="349" name="Google Shape;349;p46"/>
          <p:cNvGrpSpPr/>
          <p:nvPr/>
        </p:nvGrpSpPr>
        <p:grpSpPr>
          <a:xfrm>
            <a:off x="1314917" y="-2002597"/>
            <a:ext cx="4651362" cy="3813000"/>
            <a:chOff x="1314917" y="-2002597"/>
            <a:chExt cx="4651362" cy="3813000"/>
          </a:xfrm>
        </p:grpSpPr>
        <p:sp>
          <p:nvSpPr>
            <p:cNvPr id="350" name="Google Shape;350;p46"/>
            <p:cNvSpPr/>
            <p:nvPr/>
          </p:nvSpPr>
          <p:spPr>
            <a:xfrm rot="8100000">
              <a:off x="2522017" y="-2092896"/>
              <a:ext cx="1398799"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6"/>
            <p:cNvSpPr/>
            <p:nvPr/>
          </p:nvSpPr>
          <p:spPr>
            <a:xfrm rot="-6445244">
              <a:off x="3152297" y="-2123568"/>
              <a:ext cx="1398863" cy="399344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6"/>
            <p:cNvSpPr/>
            <p:nvPr/>
          </p:nvSpPr>
          <p:spPr>
            <a:xfrm>
              <a:off x="3527536" y="82579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 name="Google Shape;353;p46"/>
          <p:cNvGrpSpPr/>
          <p:nvPr/>
        </p:nvGrpSpPr>
        <p:grpSpPr>
          <a:xfrm rot="883983">
            <a:off x="7101179" y="873645"/>
            <a:ext cx="1249138" cy="790928"/>
            <a:chOff x="2358150" y="204975"/>
            <a:chExt cx="937650" cy="593700"/>
          </a:xfrm>
        </p:grpSpPr>
        <p:sp>
          <p:nvSpPr>
            <p:cNvPr id="354" name="Google Shape;354;p46"/>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6"/>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 name="Google Shape;356;p46"/>
          <p:cNvGrpSpPr/>
          <p:nvPr/>
        </p:nvGrpSpPr>
        <p:grpSpPr>
          <a:xfrm>
            <a:off x="5334606" y="2915833"/>
            <a:ext cx="4096500" cy="3385500"/>
            <a:chOff x="5334606" y="2915833"/>
            <a:chExt cx="4096500" cy="3385500"/>
          </a:xfrm>
        </p:grpSpPr>
        <p:sp>
          <p:nvSpPr>
            <p:cNvPr id="357" name="Google Shape;357;p46"/>
            <p:cNvSpPr/>
            <p:nvPr/>
          </p:nvSpPr>
          <p:spPr>
            <a:xfrm rot="7429993">
              <a:off x="6683474" y="2611615"/>
              <a:ext cx="1398764" cy="399393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6"/>
            <p:cNvSpPr/>
            <p:nvPr/>
          </p:nvSpPr>
          <p:spPr>
            <a:xfrm>
              <a:off x="6473086" y="32239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7"/>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Sources</a:t>
            </a:r>
            <a:endParaRPr/>
          </a:p>
        </p:txBody>
      </p:sp>
      <p:sp>
        <p:nvSpPr>
          <p:cNvPr id="364" name="Google Shape;364;p47"/>
          <p:cNvSpPr txBox="1"/>
          <p:nvPr>
            <p:ph idx="1" type="subTitle"/>
          </p:nvPr>
        </p:nvSpPr>
        <p:spPr>
          <a:xfrm>
            <a:off x="713225" y="1628825"/>
            <a:ext cx="7133100" cy="2360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Epilogue"/>
              <a:buChar char="-"/>
            </a:pPr>
            <a:r>
              <a:rPr lang="en"/>
              <a:t>Proyecto Pedagogía de la muerte </a:t>
            </a:r>
            <a:r>
              <a:rPr b="1" lang="en"/>
              <a:t>(</a:t>
            </a:r>
            <a:r>
              <a:rPr b="1" lang="en" u="sng">
                <a:hlinkClick r:id="rId3"/>
              </a:rPr>
              <a:t>https://pedagogiadelamuerte.com/inicio/</a:t>
            </a:r>
            <a:r>
              <a:rPr b="1" lang="en"/>
              <a:t>)</a:t>
            </a:r>
            <a:endParaRPr b="1"/>
          </a:p>
          <a:p>
            <a:pPr indent="0" lvl="0" marL="457200" rtl="0" algn="l">
              <a:spcBef>
                <a:spcPts val="0"/>
              </a:spcBef>
              <a:spcAft>
                <a:spcPts val="0"/>
              </a:spcAft>
              <a:buNone/>
            </a:pPr>
            <a:r>
              <a:t/>
            </a:r>
            <a:endParaRPr/>
          </a:p>
          <a:p>
            <a:pPr indent="-323850" lvl="0" marL="457200" rtl="0" algn="l">
              <a:spcBef>
                <a:spcPts val="0"/>
              </a:spcBef>
              <a:spcAft>
                <a:spcPts val="0"/>
              </a:spcAft>
              <a:buSzPts val="1500"/>
              <a:buFont typeface="Epilogue"/>
              <a:buChar char="-"/>
            </a:pPr>
            <a:r>
              <a:rPr lang="en"/>
              <a:t>De la Herrán, A. De Miguel, V. y Rodríguez, P. (2019). ¿Está la muerte en el currículo español? </a:t>
            </a:r>
            <a:r>
              <a:rPr i="1" lang="en"/>
              <a:t>Revista de educación, 385</a:t>
            </a:r>
            <a:r>
              <a:rPr lang="en"/>
              <a:t> (pp. 201-226). DOI: 10.4438/1988-592X-RE-2019-385-422 [</a:t>
            </a:r>
            <a:r>
              <a:rPr b="1" lang="en" u="sng">
                <a:hlinkClick r:id="rId4"/>
              </a:rPr>
              <a:t>https://www.educacionyfp.gob.es/dam/jcr:02a38a47-a46b-4b6a-986a-e2eb91f8802a/08herranesp-ingl.pdf</a:t>
            </a:r>
            <a:r>
              <a:rPr b="1" lang="en"/>
              <a:t>] </a:t>
            </a:r>
            <a:endParaRPr b="1"/>
          </a:p>
        </p:txBody>
      </p:sp>
      <p:grpSp>
        <p:nvGrpSpPr>
          <p:cNvPr id="365" name="Google Shape;365;p47"/>
          <p:cNvGrpSpPr/>
          <p:nvPr/>
        </p:nvGrpSpPr>
        <p:grpSpPr>
          <a:xfrm>
            <a:off x="7160125" y="-1958149"/>
            <a:ext cx="4305540" cy="6108499"/>
            <a:chOff x="7160125" y="-1958149"/>
            <a:chExt cx="4305540" cy="6108499"/>
          </a:xfrm>
        </p:grpSpPr>
        <p:sp>
          <p:nvSpPr>
            <p:cNvPr id="366" name="Google Shape;366;p47"/>
            <p:cNvSpPr/>
            <p:nvPr/>
          </p:nvSpPr>
          <p:spPr>
            <a:xfrm rot="1505200">
              <a:off x="7941046" y="-1850084"/>
              <a:ext cx="1398858" cy="399377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7"/>
            <p:cNvSpPr/>
            <p:nvPr/>
          </p:nvSpPr>
          <p:spPr>
            <a:xfrm rot="8099479">
              <a:off x="8859660" y="246901"/>
              <a:ext cx="1399011"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8" name="Google Shape;368;p47"/>
          <p:cNvGrpSpPr/>
          <p:nvPr/>
        </p:nvGrpSpPr>
        <p:grpSpPr>
          <a:xfrm>
            <a:off x="6840361" y="3989217"/>
            <a:ext cx="1249137" cy="790927"/>
            <a:chOff x="2358150" y="204975"/>
            <a:chExt cx="937650" cy="593700"/>
          </a:xfrm>
        </p:grpSpPr>
        <p:sp>
          <p:nvSpPr>
            <p:cNvPr id="369" name="Google Shape;369;p47"/>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7"/>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8"/>
          <p:cNvSpPr txBox="1"/>
          <p:nvPr>
            <p:ph type="title"/>
          </p:nvPr>
        </p:nvSpPr>
        <p:spPr>
          <a:xfrm>
            <a:off x="2388000" y="562025"/>
            <a:ext cx="4368000" cy="109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376" name="Google Shape;376;p48"/>
          <p:cNvSpPr txBox="1"/>
          <p:nvPr>
            <p:ph idx="1" type="subTitle"/>
          </p:nvPr>
        </p:nvSpPr>
        <p:spPr>
          <a:xfrm>
            <a:off x="2703450" y="1501525"/>
            <a:ext cx="3737100" cy="125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Any questions?</a:t>
            </a:r>
            <a:endParaRPr b="1"/>
          </a:p>
          <a:p>
            <a:pPr indent="0" lvl="0" marL="0" rtl="0" algn="ctr">
              <a:spcBef>
                <a:spcPts val="100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yourwebapge.com</a:t>
            </a:r>
            <a:endParaRPr/>
          </a:p>
        </p:txBody>
      </p:sp>
      <p:sp>
        <p:nvSpPr>
          <p:cNvPr id="377" name="Google Shape;377;p48"/>
          <p:cNvSpPr/>
          <p:nvPr/>
        </p:nvSpPr>
        <p:spPr>
          <a:xfrm>
            <a:off x="3588526" y="3753027"/>
            <a:ext cx="401494" cy="401938"/>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48"/>
          <p:cNvGrpSpPr/>
          <p:nvPr/>
        </p:nvGrpSpPr>
        <p:grpSpPr>
          <a:xfrm>
            <a:off x="4110402" y="3753180"/>
            <a:ext cx="401909" cy="401500"/>
            <a:chOff x="3303268" y="3817349"/>
            <a:chExt cx="346056" cy="345674"/>
          </a:xfrm>
        </p:grpSpPr>
        <p:sp>
          <p:nvSpPr>
            <p:cNvPr id="379" name="Google Shape;379;p48"/>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8"/>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8"/>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8"/>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 name="Google Shape;383;p48"/>
          <p:cNvGrpSpPr/>
          <p:nvPr/>
        </p:nvGrpSpPr>
        <p:grpSpPr>
          <a:xfrm>
            <a:off x="4631975" y="3753180"/>
            <a:ext cx="401909" cy="401500"/>
            <a:chOff x="3752358" y="3817349"/>
            <a:chExt cx="346056" cy="345674"/>
          </a:xfrm>
        </p:grpSpPr>
        <p:sp>
          <p:nvSpPr>
            <p:cNvPr id="384" name="Google Shape;384;p48"/>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8"/>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8"/>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8"/>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48"/>
          <p:cNvGrpSpPr/>
          <p:nvPr/>
        </p:nvGrpSpPr>
        <p:grpSpPr>
          <a:xfrm>
            <a:off x="5153561" y="3753175"/>
            <a:ext cx="401909" cy="401500"/>
            <a:chOff x="2238181" y="4120624"/>
            <a:chExt cx="346056" cy="345674"/>
          </a:xfrm>
        </p:grpSpPr>
        <p:grpSp>
          <p:nvGrpSpPr>
            <p:cNvPr id="389" name="Google Shape;389;p48"/>
            <p:cNvGrpSpPr/>
            <p:nvPr/>
          </p:nvGrpSpPr>
          <p:grpSpPr>
            <a:xfrm>
              <a:off x="2309155" y="4177413"/>
              <a:ext cx="203862" cy="231903"/>
              <a:chOff x="1512725" y="258500"/>
              <a:chExt cx="4570900" cy="5199625"/>
            </a:xfrm>
          </p:grpSpPr>
          <p:sp>
            <p:nvSpPr>
              <p:cNvPr id="390" name="Google Shape;390;p48"/>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8"/>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48"/>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48"/>
          <p:cNvSpPr txBox="1"/>
          <p:nvPr/>
        </p:nvSpPr>
        <p:spPr>
          <a:xfrm>
            <a:off x="2464500" y="4321075"/>
            <a:ext cx="42150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Epilogue"/>
                <a:ea typeface="Epilogue"/>
                <a:cs typeface="Epilogue"/>
                <a:sym typeface="Epilogue"/>
              </a:rPr>
              <a:t>Please, keep this slide as attribution</a:t>
            </a:r>
            <a:endParaRPr sz="1200">
              <a:solidFill>
                <a:schemeClr val="dk1"/>
              </a:solidFill>
              <a:latin typeface="Epilogue"/>
              <a:ea typeface="Epilogue"/>
              <a:cs typeface="Epilogue"/>
              <a:sym typeface="Epilogue"/>
            </a:endParaRPr>
          </a:p>
        </p:txBody>
      </p:sp>
      <p:grpSp>
        <p:nvGrpSpPr>
          <p:cNvPr id="394" name="Google Shape;394;p48"/>
          <p:cNvGrpSpPr/>
          <p:nvPr/>
        </p:nvGrpSpPr>
        <p:grpSpPr>
          <a:xfrm rot="-963494">
            <a:off x="310188" y="3886571"/>
            <a:ext cx="1249119" cy="790915"/>
            <a:chOff x="2358150" y="204975"/>
            <a:chExt cx="937650" cy="593700"/>
          </a:xfrm>
        </p:grpSpPr>
        <p:sp>
          <p:nvSpPr>
            <p:cNvPr id="395" name="Google Shape;395;p48"/>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8"/>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48"/>
          <p:cNvGrpSpPr/>
          <p:nvPr/>
        </p:nvGrpSpPr>
        <p:grpSpPr>
          <a:xfrm>
            <a:off x="-1447916" y="-960531"/>
            <a:ext cx="3490500" cy="4047000"/>
            <a:chOff x="-1591566" y="-912631"/>
            <a:chExt cx="3490500" cy="4047000"/>
          </a:xfrm>
        </p:grpSpPr>
        <p:sp>
          <p:nvSpPr>
            <p:cNvPr id="398" name="Google Shape;398;p48"/>
            <p:cNvSpPr/>
            <p:nvPr/>
          </p:nvSpPr>
          <p:spPr>
            <a:xfrm rot="-2176657">
              <a:off x="-545743" y="-885798"/>
              <a:ext cx="1398855" cy="399333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8"/>
            <p:cNvSpPr/>
            <p:nvPr/>
          </p:nvSpPr>
          <p:spPr>
            <a:xfrm>
              <a:off x="661761" y="8689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9"/>
          <p:cNvSpPr txBox="1"/>
          <p:nvPr>
            <p:ph idx="1" type="body"/>
          </p:nvPr>
        </p:nvSpPr>
        <p:spPr>
          <a:xfrm>
            <a:off x="713650" y="1152475"/>
            <a:ext cx="7716600" cy="12939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t>Here’s an assortment of alternative resources whose style fits the one of this creative template:</a:t>
            </a:r>
            <a:endParaRPr sz="1500"/>
          </a:p>
          <a:p>
            <a:pPr indent="0" lvl="0" marL="0" rtl="0" algn="l">
              <a:lnSpc>
                <a:spcPct val="100000"/>
              </a:lnSpc>
              <a:spcBef>
                <a:spcPts val="1000"/>
              </a:spcBef>
              <a:spcAft>
                <a:spcPts val="1000"/>
              </a:spcAft>
              <a:buNone/>
            </a:pPr>
            <a:r>
              <a:rPr b="1" lang="en" sz="2700">
                <a:latin typeface="Bodoni Moda"/>
                <a:ea typeface="Bodoni Moda"/>
                <a:cs typeface="Bodoni Moda"/>
                <a:sym typeface="Bodoni Moda"/>
              </a:rPr>
              <a:t>Vectors:</a:t>
            </a:r>
            <a:endParaRPr/>
          </a:p>
        </p:txBody>
      </p:sp>
      <p:sp>
        <p:nvSpPr>
          <p:cNvPr id="405" name="Google Shape;405;p49"/>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406" name="Google Shape;406;p49"/>
          <p:cNvSpPr/>
          <p:nvPr/>
        </p:nvSpPr>
        <p:spPr>
          <a:xfrm>
            <a:off x="-1532450" y="3251300"/>
            <a:ext cx="4492200" cy="10152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9"/>
          <p:cNvSpPr/>
          <p:nvPr/>
        </p:nvSpPr>
        <p:spPr>
          <a:xfrm>
            <a:off x="1303486" y="28328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 name="Google Shape;408;p49"/>
          <p:cNvGrpSpPr/>
          <p:nvPr/>
        </p:nvGrpSpPr>
        <p:grpSpPr>
          <a:xfrm>
            <a:off x="3407274" y="3064700"/>
            <a:ext cx="952604" cy="1388400"/>
            <a:chOff x="3493474" y="2927425"/>
            <a:chExt cx="952604" cy="1388400"/>
          </a:xfrm>
        </p:grpSpPr>
        <p:sp>
          <p:nvSpPr>
            <p:cNvPr id="409" name="Google Shape;409;p49"/>
            <p:cNvSpPr/>
            <p:nvPr/>
          </p:nvSpPr>
          <p:spPr>
            <a:xfrm rot="1721">
              <a:off x="3493474" y="2927575"/>
              <a:ext cx="599400" cy="1388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9"/>
            <p:cNvSpPr/>
            <p:nvPr/>
          </p:nvSpPr>
          <p:spPr>
            <a:xfrm rot="1721">
              <a:off x="3846678" y="2927575"/>
              <a:ext cx="599400" cy="13881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1" name="Google Shape;411;p49"/>
          <p:cNvSpPr/>
          <p:nvPr/>
        </p:nvSpPr>
        <p:spPr>
          <a:xfrm>
            <a:off x="6716250" y="3064700"/>
            <a:ext cx="2940600" cy="29406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9"/>
          <p:cNvSpPr/>
          <p:nvPr/>
        </p:nvSpPr>
        <p:spPr>
          <a:xfrm rot="6001216">
            <a:off x="6834599" y="2730340"/>
            <a:ext cx="486217" cy="1388111"/>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0"/>
          <p:cNvSpPr txBox="1"/>
          <p:nvPr>
            <p:ph idx="1" type="body"/>
          </p:nvPr>
        </p:nvSpPr>
        <p:spPr>
          <a:xfrm>
            <a:off x="713650" y="1152475"/>
            <a:ext cx="7716600" cy="1696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500"/>
              <a:t>Did you like the resources on this template? Get them for free at our other sister websites:</a:t>
            </a:r>
            <a:endParaRPr sz="1500">
              <a:latin typeface="Epilogue"/>
              <a:ea typeface="Epilogue"/>
              <a:cs typeface="Epilogue"/>
              <a:sym typeface="Epilogue"/>
            </a:endParaRPr>
          </a:p>
          <a:p>
            <a:pPr indent="0" lvl="0" marL="0" rtl="0" algn="l">
              <a:lnSpc>
                <a:spcPct val="100000"/>
              </a:lnSpc>
              <a:spcBef>
                <a:spcPts val="1000"/>
              </a:spcBef>
              <a:spcAft>
                <a:spcPts val="0"/>
              </a:spcAft>
              <a:buNone/>
            </a:pPr>
            <a:r>
              <a:rPr b="1" lang="en" sz="2700">
                <a:latin typeface="Bodoni Moda"/>
                <a:ea typeface="Bodoni Moda"/>
                <a:cs typeface="Bodoni Moda"/>
                <a:sym typeface="Bodoni Moda"/>
              </a:rPr>
              <a:t>Vectors:</a:t>
            </a:r>
            <a:endParaRPr b="1" sz="2700">
              <a:latin typeface="Bodoni Moda"/>
              <a:ea typeface="Bodoni Moda"/>
              <a:cs typeface="Bodoni Moda"/>
              <a:sym typeface="Bodoni Moda"/>
            </a:endParaRPr>
          </a:p>
          <a:p>
            <a:pPr indent="-323850" lvl="0" marL="457200" rtl="0" algn="l">
              <a:lnSpc>
                <a:spcPct val="100000"/>
              </a:lnSpc>
              <a:spcBef>
                <a:spcPts val="1000"/>
              </a:spcBef>
              <a:spcAft>
                <a:spcPts val="0"/>
              </a:spcAft>
              <a:buClr>
                <a:schemeClr val="dk1"/>
              </a:buClr>
              <a:buSzPts val="1500"/>
              <a:buFont typeface="Epilogue"/>
              <a:buChar char="●"/>
            </a:pPr>
            <a:r>
              <a:rPr lang="en" sz="1500">
                <a:uFill>
                  <a:noFill/>
                </a:uFill>
                <a:hlinkClick r:id="rId3"/>
              </a:rPr>
              <a:t>Minimalist beauty template design</a:t>
            </a:r>
            <a:endParaRPr/>
          </a:p>
        </p:txBody>
      </p:sp>
      <p:sp>
        <p:nvSpPr>
          <p:cNvPr id="418" name="Google Shape;418;p50"/>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grpSp>
        <p:nvGrpSpPr>
          <p:cNvPr id="419" name="Google Shape;419;p50"/>
          <p:cNvGrpSpPr/>
          <p:nvPr/>
        </p:nvGrpSpPr>
        <p:grpSpPr>
          <a:xfrm>
            <a:off x="5872092" y="2516515"/>
            <a:ext cx="4468912" cy="3813000"/>
            <a:chOff x="1449492" y="-1599947"/>
            <a:chExt cx="4468912" cy="3813000"/>
          </a:xfrm>
        </p:grpSpPr>
        <p:sp>
          <p:nvSpPr>
            <p:cNvPr id="420" name="Google Shape;420;p50"/>
            <p:cNvSpPr/>
            <p:nvPr/>
          </p:nvSpPr>
          <p:spPr>
            <a:xfrm rot="8100000">
              <a:off x="2656592" y="-1690246"/>
              <a:ext cx="1398799" cy="39935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0"/>
            <p:cNvSpPr/>
            <p:nvPr/>
          </p:nvSpPr>
          <p:spPr>
            <a:xfrm rot="-6445244">
              <a:off x="3104422" y="-1559843"/>
              <a:ext cx="1398863" cy="399344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0"/>
            <p:cNvSpPr/>
            <p:nvPr/>
          </p:nvSpPr>
          <p:spPr>
            <a:xfrm>
              <a:off x="2809186" y="-1188283"/>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 name="Google Shape;423;p50"/>
          <p:cNvGrpSpPr/>
          <p:nvPr/>
        </p:nvGrpSpPr>
        <p:grpSpPr>
          <a:xfrm>
            <a:off x="1856661" y="3989217"/>
            <a:ext cx="1249137" cy="790927"/>
            <a:chOff x="2358150" y="204975"/>
            <a:chExt cx="937650" cy="593700"/>
          </a:xfrm>
        </p:grpSpPr>
        <p:sp>
          <p:nvSpPr>
            <p:cNvPr id="424" name="Google Shape;424;p50"/>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0"/>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29" name="Shape 429"/>
        <p:cNvGrpSpPr/>
        <p:nvPr/>
      </p:nvGrpSpPr>
      <p:grpSpPr>
        <a:xfrm>
          <a:off x="0" y="0"/>
          <a:ext cx="0" cy="0"/>
          <a:chOff x="0" y="0"/>
          <a:chExt cx="0" cy="0"/>
        </a:xfrm>
      </p:grpSpPr>
      <p:sp>
        <p:nvSpPr>
          <p:cNvPr id="430" name="Google Shape;430;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31" name="Google Shape;431;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4"/>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95" name="Google Shape;195;p34"/>
          <p:cNvSpPr txBox="1"/>
          <p:nvPr>
            <p:ph idx="1" type="subTitle"/>
          </p:nvPr>
        </p:nvSpPr>
        <p:spPr>
          <a:xfrm>
            <a:off x="1773900" y="13049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is the pedagogy of death?</a:t>
            </a:r>
            <a:endParaRPr/>
          </a:p>
        </p:txBody>
      </p:sp>
      <p:sp>
        <p:nvSpPr>
          <p:cNvPr id="196" name="Google Shape;196;p34"/>
          <p:cNvSpPr txBox="1"/>
          <p:nvPr>
            <p:ph idx="2" type="subTitle"/>
          </p:nvPr>
        </p:nvSpPr>
        <p:spPr>
          <a:xfrm>
            <a:off x="1773800" y="19945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Pedagogy of death in the curriculum</a:t>
            </a:r>
            <a:endParaRPr/>
          </a:p>
        </p:txBody>
      </p:sp>
      <p:sp>
        <p:nvSpPr>
          <p:cNvPr id="197" name="Google Shape;197;p34"/>
          <p:cNvSpPr txBox="1"/>
          <p:nvPr>
            <p:ph idx="3" type="subTitle"/>
          </p:nvPr>
        </p:nvSpPr>
        <p:spPr>
          <a:xfrm>
            <a:off x="1774024" y="26841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Families and teachers</a:t>
            </a:r>
            <a:endParaRPr/>
          </a:p>
        </p:txBody>
      </p:sp>
      <p:sp>
        <p:nvSpPr>
          <p:cNvPr id="198" name="Google Shape;198;p34"/>
          <p:cNvSpPr txBox="1"/>
          <p:nvPr>
            <p:ph idx="4" type="title"/>
          </p:nvPr>
        </p:nvSpPr>
        <p:spPr>
          <a:xfrm>
            <a:off x="770588" y="1304956"/>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99" name="Google Shape;199;p34"/>
          <p:cNvSpPr txBox="1"/>
          <p:nvPr>
            <p:ph idx="5" type="title"/>
          </p:nvPr>
        </p:nvSpPr>
        <p:spPr>
          <a:xfrm>
            <a:off x="770587" y="1994548"/>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00" name="Google Shape;200;p34"/>
          <p:cNvSpPr txBox="1"/>
          <p:nvPr>
            <p:ph idx="6" type="title"/>
          </p:nvPr>
        </p:nvSpPr>
        <p:spPr>
          <a:xfrm>
            <a:off x="770588" y="2684140"/>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01" name="Google Shape;201;p34"/>
          <p:cNvSpPr txBox="1"/>
          <p:nvPr>
            <p:ph idx="7" type="subTitle"/>
          </p:nvPr>
        </p:nvSpPr>
        <p:spPr>
          <a:xfrm>
            <a:off x="1774001" y="33737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202" name="Google Shape;202;p34"/>
          <p:cNvSpPr txBox="1"/>
          <p:nvPr>
            <p:ph idx="8" type="title"/>
          </p:nvPr>
        </p:nvSpPr>
        <p:spPr>
          <a:xfrm>
            <a:off x="770575" y="3373740"/>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grpSp>
        <p:nvGrpSpPr>
          <p:cNvPr id="203" name="Google Shape;203;p34"/>
          <p:cNvGrpSpPr/>
          <p:nvPr/>
        </p:nvGrpSpPr>
        <p:grpSpPr>
          <a:xfrm>
            <a:off x="6218961" y="236242"/>
            <a:ext cx="1249137" cy="790927"/>
            <a:chOff x="2358150" y="204975"/>
            <a:chExt cx="937650" cy="593700"/>
          </a:xfrm>
        </p:grpSpPr>
        <p:sp>
          <p:nvSpPr>
            <p:cNvPr id="204" name="Google Shape;204;p34"/>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4"/>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 name="Google Shape;206;p34"/>
          <p:cNvGrpSpPr/>
          <p:nvPr/>
        </p:nvGrpSpPr>
        <p:grpSpPr>
          <a:xfrm>
            <a:off x="5934863" y="3020867"/>
            <a:ext cx="3256200" cy="4143900"/>
            <a:chOff x="5630063" y="3020867"/>
            <a:chExt cx="3256200" cy="4143900"/>
          </a:xfrm>
        </p:grpSpPr>
        <p:sp>
          <p:nvSpPr>
            <p:cNvPr id="207" name="Google Shape;207;p34"/>
            <p:cNvSpPr/>
            <p:nvPr/>
          </p:nvSpPr>
          <p:spPr>
            <a:xfrm rot="1860987">
              <a:off x="6558938" y="3095750"/>
              <a:ext cx="1398452" cy="399413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4"/>
            <p:cNvSpPr/>
            <p:nvPr/>
          </p:nvSpPr>
          <p:spPr>
            <a:xfrm>
              <a:off x="6550396" y="377111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34"/>
          <p:cNvSpPr txBox="1"/>
          <p:nvPr>
            <p:ph idx="9" type="subTitle"/>
          </p:nvPr>
        </p:nvSpPr>
        <p:spPr>
          <a:xfrm>
            <a:off x="1773964" y="4063350"/>
            <a:ext cx="6599400" cy="50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Sources</a:t>
            </a:r>
            <a:endParaRPr/>
          </a:p>
        </p:txBody>
      </p:sp>
      <p:sp>
        <p:nvSpPr>
          <p:cNvPr id="210" name="Google Shape;210;p34"/>
          <p:cNvSpPr txBox="1"/>
          <p:nvPr>
            <p:ph idx="13" type="title"/>
          </p:nvPr>
        </p:nvSpPr>
        <p:spPr>
          <a:xfrm>
            <a:off x="770538" y="4063340"/>
            <a:ext cx="927000" cy="50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35" name="Shape 435"/>
        <p:cNvGrpSpPr/>
        <p:nvPr/>
      </p:nvGrpSpPr>
      <p:grpSpPr>
        <a:xfrm>
          <a:off x="0" y="0"/>
          <a:ext cx="0" cy="0"/>
          <a:chOff x="0" y="0"/>
          <a:chExt cx="0" cy="0"/>
        </a:xfrm>
      </p:grpSpPr>
      <p:sp>
        <p:nvSpPr>
          <p:cNvPr id="436" name="Google Shape;436;p52"/>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437" name="Google Shape;437;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1" name="Shape 441"/>
        <p:cNvGrpSpPr/>
        <p:nvPr/>
      </p:nvGrpSpPr>
      <p:grpSpPr>
        <a:xfrm>
          <a:off x="0" y="0"/>
          <a:ext cx="0" cy="0"/>
          <a:chOff x="0" y="0"/>
          <a:chExt cx="0" cy="0"/>
        </a:xfrm>
      </p:grpSpPr>
      <p:sp>
        <p:nvSpPr>
          <p:cNvPr id="442" name="Google Shape;442;p53"/>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Bodoni Moda</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rgbClr val="FFFFFF"/>
                </a:solidFill>
                <a:uFill>
                  <a:noFill/>
                </a:uFill>
                <a:hlinkClick r:id="rId3">
                  <a:extLst>
                    <a:ext uri="{A12FA001-AC4F-418D-AE19-62706E023703}">
                      <ahyp:hlinkClr val="tx"/>
                    </a:ext>
                  </a:extLst>
                </a:hlinkClick>
              </a:rPr>
              <a:t>https://fonts.google.com/specimen/Bodoni+Moda</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Epilogue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rgbClr val="FFFFFF"/>
                </a:solidFill>
                <a:uFill>
                  <a:noFill/>
                </a:uFill>
                <a:hlinkClick r:id="rId4">
                  <a:extLst>
                    <a:ext uri="{A12FA001-AC4F-418D-AE19-62706E023703}">
                      <ahyp:hlinkClr val="tx"/>
                    </a:ext>
                  </a:extLst>
                </a:hlinkClick>
              </a:rPr>
              <a:t>https://fonts.google.com/specimen/Epilogue</a:t>
            </a:r>
            <a:r>
              <a:rPr lang="en" sz="1100">
                <a:solidFill>
                  <a:schemeClr val="lt1"/>
                </a:solidFill>
              </a:rPr>
              <a:t>)</a:t>
            </a:r>
            <a:endParaRPr sz="1100">
              <a:solidFill>
                <a:srgbClr val="FFFFFF"/>
              </a:solidFill>
            </a:endParaRPr>
          </a:p>
        </p:txBody>
      </p:sp>
      <p:sp>
        <p:nvSpPr>
          <p:cNvPr id="443" name="Google Shape;443;p53"/>
          <p:cNvSpPr/>
          <p:nvPr/>
        </p:nvSpPr>
        <p:spPr>
          <a:xfrm>
            <a:off x="3645388" y="2947800"/>
            <a:ext cx="791400" cy="754200"/>
          </a:xfrm>
          <a:prstGeom prst="roundRect">
            <a:avLst>
              <a:gd fmla="val 16667" name="adj"/>
            </a:avLst>
          </a:prstGeom>
          <a:solidFill>
            <a:srgbClr val="2B2B3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3"/>
          <p:cNvSpPr/>
          <p:nvPr/>
        </p:nvSpPr>
        <p:spPr>
          <a:xfrm>
            <a:off x="4707207" y="2947800"/>
            <a:ext cx="791400" cy="754200"/>
          </a:xfrm>
          <a:prstGeom prst="roundRect">
            <a:avLst>
              <a:gd fmla="val 16667" name="adj"/>
            </a:avLst>
          </a:prstGeom>
          <a:solidFill>
            <a:srgbClr val="EBE8E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3"/>
          <p:cNvSpPr txBox="1"/>
          <p:nvPr/>
        </p:nvSpPr>
        <p:spPr>
          <a:xfrm>
            <a:off x="3645388"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#2b2b30</a:t>
            </a:r>
            <a:endParaRPr sz="1000">
              <a:solidFill>
                <a:srgbClr val="FFFFFF"/>
              </a:solidFill>
            </a:endParaRPr>
          </a:p>
        </p:txBody>
      </p:sp>
      <p:sp>
        <p:nvSpPr>
          <p:cNvPr id="446" name="Google Shape;446;p53"/>
          <p:cNvSpPr txBox="1"/>
          <p:nvPr/>
        </p:nvSpPr>
        <p:spPr>
          <a:xfrm>
            <a:off x="4707213"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#ebe8e8</a:t>
            </a:r>
            <a:endParaRPr sz="1000"/>
          </a:p>
        </p:txBody>
      </p:sp>
      <p:sp>
        <p:nvSpPr>
          <p:cNvPr id="447" name="Google Shape;447;p53"/>
          <p:cNvSpPr/>
          <p:nvPr/>
        </p:nvSpPr>
        <p:spPr>
          <a:xfrm>
            <a:off x="4156788" y="3878900"/>
            <a:ext cx="791400" cy="754200"/>
          </a:xfrm>
          <a:prstGeom prst="roundRect">
            <a:avLst>
              <a:gd fmla="val 16667" name="adj"/>
            </a:avLst>
          </a:prstGeom>
          <a:solidFill>
            <a:srgbClr val="79707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3"/>
          <p:cNvSpPr txBox="1"/>
          <p:nvPr/>
        </p:nvSpPr>
        <p:spPr>
          <a:xfrm>
            <a:off x="415678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#797070</a:t>
            </a:r>
            <a:endParaRPr sz="1000">
              <a:solidFill>
                <a:srgbClr val="FFFFFF"/>
              </a:solidFill>
            </a:endParaRPr>
          </a:p>
        </p:txBody>
      </p:sp>
      <p:sp>
        <p:nvSpPr>
          <p:cNvPr id="449" name="Google Shape;449;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53" name="Shape 453"/>
        <p:cNvGrpSpPr/>
        <p:nvPr/>
      </p:nvGrpSpPr>
      <p:grpSpPr>
        <a:xfrm>
          <a:off x="0" y="0"/>
          <a:ext cx="0" cy="0"/>
          <a:chOff x="0" y="0"/>
          <a:chExt cx="0" cy="0"/>
        </a:xfrm>
      </p:grpSpPr>
      <p:sp>
        <p:nvSpPr>
          <p:cNvPr id="454" name="Google Shape;454;p54"/>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455" name="Google Shape;455;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56" name="Google Shape;456;p54"/>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57" name="Google Shape;457;p54">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458" name="Google Shape;458;p54">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459" name="Google Shape;459;p54">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460" name="Google Shape;460;p54">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461" name="Google Shape;461;p54"/>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62" name="Google Shape;462;p54"/>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63" name="Google Shape;463;p54"/>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64" name="Google Shape;464;p54"/>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65" name="Google Shape;465;p54">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9" name="Shape 469"/>
        <p:cNvGrpSpPr/>
        <p:nvPr/>
      </p:nvGrpSpPr>
      <p:grpSpPr>
        <a:xfrm>
          <a:off x="0" y="0"/>
          <a:ext cx="0" cy="0"/>
          <a:chOff x="0" y="0"/>
          <a:chExt cx="0" cy="0"/>
        </a:xfrm>
      </p:grpSpPr>
      <p:sp>
        <p:nvSpPr>
          <p:cNvPr id="470" name="Google Shape;470;p55"/>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471" name="Google Shape;471;p55"/>
          <p:cNvGrpSpPr/>
          <p:nvPr/>
        </p:nvGrpSpPr>
        <p:grpSpPr>
          <a:xfrm>
            <a:off x="5117640" y="3085736"/>
            <a:ext cx="474294" cy="551291"/>
            <a:chOff x="4727025" y="1332775"/>
            <a:chExt cx="59900" cy="69625"/>
          </a:xfrm>
        </p:grpSpPr>
        <p:sp>
          <p:nvSpPr>
            <p:cNvPr id="472" name="Google Shape;472;p5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55"/>
          <p:cNvGrpSpPr/>
          <p:nvPr/>
        </p:nvGrpSpPr>
        <p:grpSpPr>
          <a:xfrm>
            <a:off x="5731296" y="2314340"/>
            <a:ext cx="555653" cy="557031"/>
            <a:chOff x="4820425" y="1329900"/>
            <a:chExt cx="70175" cy="70350"/>
          </a:xfrm>
        </p:grpSpPr>
        <p:sp>
          <p:nvSpPr>
            <p:cNvPr id="475" name="Google Shape;475;p5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55"/>
          <p:cNvGrpSpPr/>
          <p:nvPr/>
        </p:nvGrpSpPr>
        <p:grpSpPr>
          <a:xfrm>
            <a:off x="6357664" y="2318845"/>
            <a:ext cx="582574" cy="533871"/>
            <a:chOff x="4903200" y="1331525"/>
            <a:chExt cx="73575" cy="67425"/>
          </a:xfrm>
        </p:grpSpPr>
        <p:sp>
          <p:nvSpPr>
            <p:cNvPr id="480" name="Google Shape;480;p5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55"/>
          <p:cNvGrpSpPr/>
          <p:nvPr/>
        </p:nvGrpSpPr>
        <p:grpSpPr>
          <a:xfrm>
            <a:off x="5717142" y="3078709"/>
            <a:ext cx="583960" cy="565345"/>
            <a:chOff x="4815575" y="1416800"/>
            <a:chExt cx="73750" cy="71400"/>
          </a:xfrm>
        </p:grpSpPr>
        <p:sp>
          <p:nvSpPr>
            <p:cNvPr id="483" name="Google Shape;483;p5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55"/>
          <p:cNvGrpSpPr/>
          <p:nvPr/>
        </p:nvGrpSpPr>
        <p:grpSpPr>
          <a:xfrm>
            <a:off x="6351924" y="3108896"/>
            <a:ext cx="589898" cy="504970"/>
            <a:chOff x="4902475" y="1418875"/>
            <a:chExt cx="74500" cy="63775"/>
          </a:xfrm>
        </p:grpSpPr>
        <p:sp>
          <p:nvSpPr>
            <p:cNvPr id="487" name="Google Shape;487;p5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5"/>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55"/>
          <p:cNvGrpSpPr/>
          <p:nvPr/>
        </p:nvGrpSpPr>
        <p:grpSpPr>
          <a:xfrm>
            <a:off x="5727139" y="3826000"/>
            <a:ext cx="563967" cy="567127"/>
            <a:chOff x="4818100" y="1507675"/>
            <a:chExt cx="71225" cy="71625"/>
          </a:xfrm>
        </p:grpSpPr>
        <p:sp>
          <p:nvSpPr>
            <p:cNvPr id="490" name="Google Shape;490;p5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5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 name="Google Shape;494;p55"/>
          <p:cNvGrpSpPr/>
          <p:nvPr/>
        </p:nvGrpSpPr>
        <p:grpSpPr>
          <a:xfrm>
            <a:off x="5040636" y="3829461"/>
            <a:ext cx="628301" cy="588505"/>
            <a:chOff x="4721450" y="1509475"/>
            <a:chExt cx="79350" cy="74325"/>
          </a:xfrm>
        </p:grpSpPr>
        <p:sp>
          <p:nvSpPr>
            <p:cNvPr id="495" name="Google Shape;495;p5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55"/>
          <p:cNvGrpSpPr/>
          <p:nvPr/>
        </p:nvGrpSpPr>
        <p:grpSpPr>
          <a:xfrm>
            <a:off x="6386170" y="3814027"/>
            <a:ext cx="557038" cy="562772"/>
            <a:chOff x="4906800" y="1507500"/>
            <a:chExt cx="70350" cy="71075"/>
          </a:xfrm>
        </p:grpSpPr>
        <p:sp>
          <p:nvSpPr>
            <p:cNvPr id="500" name="Google Shape;500;p5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55"/>
          <p:cNvGrpSpPr/>
          <p:nvPr/>
        </p:nvGrpSpPr>
        <p:grpSpPr>
          <a:xfrm>
            <a:off x="4423778" y="2340963"/>
            <a:ext cx="517934" cy="517934"/>
            <a:chOff x="3736598" y="2170606"/>
            <a:chExt cx="404889" cy="404889"/>
          </a:xfrm>
        </p:grpSpPr>
        <p:sp>
          <p:nvSpPr>
            <p:cNvPr id="506" name="Google Shape;506;p5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5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55"/>
          <p:cNvGrpSpPr/>
          <p:nvPr/>
        </p:nvGrpSpPr>
        <p:grpSpPr>
          <a:xfrm>
            <a:off x="3690839" y="2341061"/>
            <a:ext cx="586986" cy="517740"/>
            <a:chOff x="3161917" y="2170682"/>
            <a:chExt cx="458870" cy="404737"/>
          </a:xfrm>
        </p:grpSpPr>
        <p:sp>
          <p:nvSpPr>
            <p:cNvPr id="511" name="Google Shape;511;p5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5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 name="Google Shape;514;p55"/>
          <p:cNvGrpSpPr/>
          <p:nvPr/>
        </p:nvGrpSpPr>
        <p:grpSpPr>
          <a:xfrm>
            <a:off x="3713860" y="3102400"/>
            <a:ext cx="540943" cy="517963"/>
            <a:chOff x="3179914" y="2889488"/>
            <a:chExt cx="422876" cy="404911"/>
          </a:xfrm>
        </p:grpSpPr>
        <p:sp>
          <p:nvSpPr>
            <p:cNvPr id="515" name="Google Shape;515;p5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55"/>
          <p:cNvGrpSpPr/>
          <p:nvPr/>
        </p:nvGrpSpPr>
        <p:grpSpPr>
          <a:xfrm>
            <a:off x="4414654" y="3102358"/>
            <a:ext cx="536180" cy="518047"/>
            <a:chOff x="3729467" y="2889422"/>
            <a:chExt cx="419153" cy="404977"/>
          </a:xfrm>
        </p:grpSpPr>
        <p:sp>
          <p:nvSpPr>
            <p:cNvPr id="522" name="Google Shape;522;p5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55"/>
          <p:cNvGrpSpPr/>
          <p:nvPr/>
        </p:nvGrpSpPr>
        <p:grpSpPr>
          <a:xfrm>
            <a:off x="1951688" y="3445787"/>
            <a:ext cx="965351" cy="134611"/>
            <a:chOff x="4411970" y="2962952"/>
            <a:chExt cx="706544" cy="104212"/>
          </a:xfrm>
        </p:grpSpPr>
        <p:sp>
          <p:nvSpPr>
            <p:cNvPr id="530" name="Google Shape;530;p5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 name="Google Shape;534;p55"/>
          <p:cNvGrpSpPr/>
          <p:nvPr/>
        </p:nvGrpSpPr>
        <p:grpSpPr>
          <a:xfrm>
            <a:off x="1951688" y="3041077"/>
            <a:ext cx="960158" cy="289172"/>
            <a:chOff x="4411970" y="2726085"/>
            <a:chExt cx="643107" cy="193659"/>
          </a:xfrm>
        </p:grpSpPr>
        <p:sp>
          <p:nvSpPr>
            <p:cNvPr id="535" name="Google Shape;535;p5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55"/>
          <p:cNvGrpSpPr/>
          <p:nvPr/>
        </p:nvGrpSpPr>
        <p:grpSpPr>
          <a:xfrm>
            <a:off x="960185" y="3295400"/>
            <a:ext cx="811503" cy="252584"/>
            <a:chOff x="4411970" y="4340222"/>
            <a:chExt cx="779467" cy="242683"/>
          </a:xfrm>
        </p:grpSpPr>
        <p:sp>
          <p:nvSpPr>
            <p:cNvPr id="539" name="Google Shape;539;p5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55"/>
          <p:cNvGrpSpPr/>
          <p:nvPr/>
        </p:nvGrpSpPr>
        <p:grpSpPr>
          <a:xfrm>
            <a:off x="1951688" y="2709308"/>
            <a:ext cx="965160" cy="216230"/>
            <a:chOff x="4411970" y="2468674"/>
            <a:chExt cx="747317" cy="167425"/>
          </a:xfrm>
        </p:grpSpPr>
        <p:sp>
          <p:nvSpPr>
            <p:cNvPr id="543" name="Google Shape;543;p5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 name="Google Shape;545;p55"/>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55"/>
          <p:cNvGrpSpPr/>
          <p:nvPr/>
        </p:nvGrpSpPr>
        <p:grpSpPr>
          <a:xfrm>
            <a:off x="959254" y="2334687"/>
            <a:ext cx="1959041" cy="208784"/>
            <a:chOff x="6336019" y="3733725"/>
            <a:chExt cx="2566206" cy="351310"/>
          </a:xfrm>
        </p:grpSpPr>
        <p:sp>
          <p:nvSpPr>
            <p:cNvPr id="547" name="Google Shape;547;p55"/>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5"/>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5"/>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5"/>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 name="Google Shape;551;p55"/>
          <p:cNvGrpSpPr/>
          <p:nvPr/>
        </p:nvGrpSpPr>
        <p:grpSpPr>
          <a:xfrm>
            <a:off x="1951688" y="3950602"/>
            <a:ext cx="946551" cy="153200"/>
            <a:chOff x="4404545" y="3301592"/>
            <a:chExt cx="782403" cy="129272"/>
          </a:xfrm>
        </p:grpSpPr>
        <p:sp>
          <p:nvSpPr>
            <p:cNvPr id="552" name="Google Shape;552;p5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5"/>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55"/>
          <p:cNvGrpSpPr/>
          <p:nvPr/>
        </p:nvGrpSpPr>
        <p:grpSpPr>
          <a:xfrm>
            <a:off x="1951688" y="3695937"/>
            <a:ext cx="962257" cy="139127"/>
            <a:chOff x="4411970" y="3131459"/>
            <a:chExt cx="710520" cy="117397"/>
          </a:xfrm>
        </p:grpSpPr>
        <p:sp>
          <p:nvSpPr>
            <p:cNvPr id="555" name="Google Shape;555;p5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57" name="Google Shape;557;p55"/>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8" name="Google Shape;558;p55"/>
          <p:cNvGrpSpPr/>
          <p:nvPr/>
        </p:nvGrpSpPr>
        <p:grpSpPr>
          <a:xfrm>
            <a:off x="951833" y="3621603"/>
            <a:ext cx="823838" cy="458988"/>
            <a:chOff x="4411970" y="1801825"/>
            <a:chExt cx="734586" cy="409262"/>
          </a:xfrm>
        </p:grpSpPr>
        <p:sp>
          <p:nvSpPr>
            <p:cNvPr id="559" name="Google Shape;559;p5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55"/>
          <p:cNvGrpSpPr/>
          <p:nvPr/>
        </p:nvGrpSpPr>
        <p:grpSpPr>
          <a:xfrm>
            <a:off x="3056804" y="2339173"/>
            <a:ext cx="521514" cy="521514"/>
            <a:chOff x="5681300" y="2527788"/>
            <a:chExt cx="805800" cy="805800"/>
          </a:xfrm>
        </p:grpSpPr>
        <p:sp>
          <p:nvSpPr>
            <p:cNvPr id="562" name="Google Shape;562;p55"/>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55"/>
          <p:cNvGrpSpPr/>
          <p:nvPr/>
        </p:nvGrpSpPr>
        <p:grpSpPr>
          <a:xfrm>
            <a:off x="3051044" y="3094865"/>
            <a:ext cx="533033" cy="533033"/>
            <a:chOff x="4049800" y="640400"/>
            <a:chExt cx="858900" cy="858900"/>
          </a:xfrm>
        </p:grpSpPr>
        <p:sp>
          <p:nvSpPr>
            <p:cNvPr id="565" name="Google Shape;565;p55"/>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5"/>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55"/>
          <p:cNvGrpSpPr/>
          <p:nvPr/>
        </p:nvGrpSpPr>
        <p:grpSpPr>
          <a:xfrm>
            <a:off x="2976527" y="3772543"/>
            <a:ext cx="682068" cy="682068"/>
            <a:chOff x="5080188" y="927900"/>
            <a:chExt cx="961200" cy="961200"/>
          </a:xfrm>
        </p:grpSpPr>
        <p:sp>
          <p:nvSpPr>
            <p:cNvPr id="568" name="Google Shape;568;p55"/>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5"/>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5"/>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5"/>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55"/>
          <p:cNvGrpSpPr/>
          <p:nvPr/>
        </p:nvGrpSpPr>
        <p:grpSpPr>
          <a:xfrm>
            <a:off x="4440026" y="3869234"/>
            <a:ext cx="505650" cy="504006"/>
            <a:chOff x="6039282" y="1042577"/>
            <a:chExt cx="734315" cy="731929"/>
          </a:xfrm>
        </p:grpSpPr>
        <p:sp>
          <p:nvSpPr>
            <p:cNvPr id="577" name="Google Shape;577;p5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55"/>
          <p:cNvGrpSpPr/>
          <p:nvPr/>
        </p:nvGrpSpPr>
        <p:grpSpPr>
          <a:xfrm>
            <a:off x="5052628" y="2298862"/>
            <a:ext cx="567744" cy="602136"/>
            <a:chOff x="1825800" y="1651625"/>
            <a:chExt cx="539989" cy="571775"/>
          </a:xfrm>
        </p:grpSpPr>
        <p:sp>
          <p:nvSpPr>
            <p:cNvPr id="599" name="Google Shape;599;p55"/>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5"/>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5"/>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55"/>
          <p:cNvGrpSpPr/>
          <p:nvPr/>
        </p:nvGrpSpPr>
        <p:grpSpPr>
          <a:xfrm>
            <a:off x="3727557" y="3855579"/>
            <a:ext cx="508123" cy="507955"/>
            <a:chOff x="1897577" y="2802432"/>
            <a:chExt cx="492176" cy="492014"/>
          </a:xfrm>
        </p:grpSpPr>
        <p:sp>
          <p:nvSpPr>
            <p:cNvPr id="604" name="Google Shape;604;p55"/>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5"/>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5"/>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5"/>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5"/>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5"/>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5"/>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5"/>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5"/>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5"/>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5"/>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5"/>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55"/>
          <p:cNvGrpSpPr/>
          <p:nvPr/>
        </p:nvGrpSpPr>
        <p:grpSpPr>
          <a:xfrm>
            <a:off x="959087" y="4169123"/>
            <a:ext cx="809227" cy="200842"/>
            <a:chOff x="2013045" y="4813233"/>
            <a:chExt cx="921986" cy="228854"/>
          </a:xfrm>
        </p:grpSpPr>
        <p:sp>
          <p:nvSpPr>
            <p:cNvPr id="617" name="Google Shape;617;p55"/>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5"/>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55"/>
          <p:cNvGrpSpPr/>
          <p:nvPr/>
        </p:nvGrpSpPr>
        <p:grpSpPr>
          <a:xfrm>
            <a:off x="967547" y="2656004"/>
            <a:ext cx="792421" cy="269941"/>
            <a:chOff x="1046767" y="4756633"/>
            <a:chExt cx="859646" cy="292841"/>
          </a:xfrm>
        </p:grpSpPr>
        <p:sp>
          <p:nvSpPr>
            <p:cNvPr id="620" name="Google Shape;620;p55"/>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5"/>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5"/>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 name="Google Shape;623;p55"/>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5"/>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5"/>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5"/>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7" name="Google Shape;627;p55"/>
          <p:cNvGrpSpPr/>
          <p:nvPr/>
        </p:nvGrpSpPr>
        <p:grpSpPr>
          <a:xfrm>
            <a:off x="7103403" y="2550562"/>
            <a:ext cx="166473" cy="141497"/>
            <a:chOff x="4660325" y="1866850"/>
            <a:chExt cx="68350" cy="58100"/>
          </a:xfrm>
        </p:grpSpPr>
        <p:sp>
          <p:nvSpPr>
            <p:cNvPr id="628" name="Google Shape;628;p5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 name="Google Shape;630;p55"/>
          <p:cNvGrpSpPr/>
          <p:nvPr/>
        </p:nvGrpSpPr>
        <p:grpSpPr>
          <a:xfrm>
            <a:off x="7412747" y="2576286"/>
            <a:ext cx="162515" cy="90049"/>
            <a:chOff x="4791775" y="1877500"/>
            <a:chExt cx="66725" cy="36975"/>
          </a:xfrm>
        </p:grpSpPr>
        <p:sp>
          <p:nvSpPr>
            <p:cNvPr id="631" name="Google Shape;631;p5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55"/>
          <p:cNvGrpSpPr/>
          <p:nvPr/>
        </p:nvGrpSpPr>
        <p:grpSpPr>
          <a:xfrm>
            <a:off x="7734460" y="2576286"/>
            <a:ext cx="144979" cy="90049"/>
            <a:chOff x="4923925" y="1877500"/>
            <a:chExt cx="59525" cy="36975"/>
          </a:xfrm>
        </p:grpSpPr>
        <p:sp>
          <p:nvSpPr>
            <p:cNvPr id="634" name="Google Shape;634;p5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55"/>
          <p:cNvGrpSpPr/>
          <p:nvPr/>
        </p:nvGrpSpPr>
        <p:grpSpPr>
          <a:xfrm>
            <a:off x="8028952" y="2558477"/>
            <a:ext cx="141447" cy="125667"/>
            <a:chOff x="5058450" y="1870100"/>
            <a:chExt cx="58075" cy="51600"/>
          </a:xfrm>
        </p:grpSpPr>
        <p:sp>
          <p:nvSpPr>
            <p:cNvPr id="637" name="Google Shape;637;p5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55"/>
          <p:cNvGrpSpPr/>
          <p:nvPr/>
        </p:nvGrpSpPr>
        <p:grpSpPr>
          <a:xfrm>
            <a:off x="7443466" y="2980885"/>
            <a:ext cx="101077" cy="107645"/>
            <a:chOff x="4811425" y="2065025"/>
            <a:chExt cx="41500" cy="44200"/>
          </a:xfrm>
        </p:grpSpPr>
        <p:sp>
          <p:nvSpPr>
            <p:cNvPr id="640" name="Google Shape;640;p5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55"/>
          <p:cNvGrpSpPr/>
          <p:nvPr/>
        </p:nvGrpSpPr>
        <p:grpSpPr>
          <a:xfrm>
            <a:off x="7735904" y="2981098"/>
            <a:ext cx="120867" cy="107218"/>
            <a:chOff x="4929875" y="2065025"/>
            <a:chExt cx="49625" cy="44025"/>
          </a:xfrm>
        </p:grpSpPr>
        <p:sp>
          <p:nvSpPr>
            <p:cNvPr id="643" name="Google Shape;643;p5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55"/>
          <p:cNvGrpSpPr/>
          <p:nvPr/>
        </p:nvGrpSpPr>
        <p:grpSpPr>
          <a:xfrm>
            <a:off x="8064572" y="2984112"/>
            <a:ext cx="70206" cy="101191"/>
            <a:chOff x="5083925" y="2066350"/>
            <a:chExt cx="28825" cy="41550"/>
          </a:xfrm>
        </p:grpSpPr>
        <p:sp>
          <p:nvSpPr>
            <p:cNvPr id="646" name="Google Shape;646;p5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55"/>
          <p:cNvGrpSpPr/>
          <p:nvPr/>
        </p:nvGrpSpPr>
        <p:grpSpPr>
          <a:xfrm>
            <a:off x="7096126" y="2999759"/>
            <a:ext cx="181026" cy="69896"/>
            <a:chOff x="4659775" y="2072775"/>
            <a:chExt cx="74325" cy="28700"/>
          </a:xfrm>
        </p:grpSpPr>
        <p:sp>
          <p:nvSpPr>
            <p:cNvPr id="649" name="Google Shape;649;p5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55"/>
          <p:cNvGrpSpPr/>
          <p:nvPr/>
        </p:nvGrpSpPr>
        <p:grpSpPr>
          <a:xfrm>
            <a:off x="8015982" y="2790324"/>
            <a:ext cx="167387" cy="89197"/>
            <a:chOff x="4662475" y="1976500"/>
            <a:chExt cx="68725" cy="36625"/>
          </a:xfrm>
        </p:grpSpPr>
        <p:sp>
          <p:nvSpPr>
            <p:cNvPr id="653" name="Google Shape;653;p5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55"/>
          <p:cNvGrpSpPr/>
          <p:nvPr/>
        </p:nvGrpSpPr>
        <p:grpSpPr>
          <a:xfrm>
            <a:off x="7712887" y="2793764"/>
            <a:ext cx="166899" cy="82317"/>
            <a:chOff x="4920150" y="1977875"/>
            <a:chExt cx="68525" cy="33800"/>
          </a:xfrm>
        </p:grpSpPr>
        <p:sp>
          <p:nvSpPr>
            <p:cNvPr id="657" name="Google Shape;657;p5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55"/>
          <p:cNvGrpSpPr/>
          <p:nvPr/>
        </p:nvGrpSpPr>
        <p:grpSpPr>
          <a:xfrm>
            <a:off x="7124044" y="3197682"/>
            <a:ext cx="125190" cy="127859"/>
            <a:chOff x="4676550" y="2160575"/>
            <a:chExt cx="51400" cy="52500"/>
          </a:xfrm>
        </p:grpSpPr>
        <p:sp>
          <p:nvSpPr>
            <p:cNvPr id="661" name="Google Shape;661;p5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55"/>
          <p:cNvGrpSpPr/>
          <p:nvPr/>
        </p:nvGrpSpPr>
        <p:grpSpPr>
          <a:xfrm>
            <a:off x="7421302" y="3204714"/>
            <a:ext cx="145405" cy="113794"/>
            <a:chOff x="4768325" y="2163475"/>
            <a:chExt cx="59700" cy="46725"/>
          </a:xfrm>
        </p:grpSpPr>
        <p:sp>
          <p:nvSpPr>
            <p:cNvPr id="665" name="Google Shape;665;p5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 name="Google Shape;667;p55"/>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5"/>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5"/>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5"/>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5"/>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5"/>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 name="Google Shape;673;p55"/>
          <p:cNvGrpSpPr/>
          <p:nvPr/>
        </p:nvGrpSpPr>
        <p:grpSpPr>
          <a:xfrm>
            <a:off x="7437621" y="3459808"/>
            <a:ext cx="112768" cy="106853"/>
            <a:chOff x="4768575" y="2253950"/>
            <a:chExt cx="46300" cy="43875"/>
          </a:xfrm>
        </p:grpSpPr>
        <p:sp>
          <p:nvSpPr>
            <p:cNvPr id="674" name="Google Shape;674;p5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55"/>
          <p:cNvGrpSpPr/>
          <p:nvPr/>
        </p:nvGrpSpPr>
        <p:grpSpPr>
          <a:xfrm>
            <a:off x="7737243" y="3948834"/>
            <a:ext cx="118187" cy="146246"/>
            <a:chOff x="4960900" y="2433225"/>
            <a:chExt cx="48525" cy="60050"/>
          </a:xfrm>
        </p:grpSpPr>
        <p:sp>
          <p:nvSpPr>
            <p:cNvPr id="677" name="Google Shape;677;p5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55"/>
          <p:cNvGrpSpPr/>
          <p:nvPr/>
        </p:nvGrpSpPr>
        <p:grpSpPr>
          <a:xfrm>
            <a:off x="7425808" y="4212895"/>
            <a:ext cx="136394" cy="143810"/>
            <a:chOff x="4854075" y="2527625"/>
            <a:chExt cx="56000" cy="59050"/>
          </a:xfrm>
        </p:grpSpPr>
        <p:sp>
          <p:nvSpPr>
            <p:cNvPr id="680" name="Google Shape;680;p5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2" name="Google Shape;682;p55"/>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5"/>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5"/>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55"/>
          <p:cNvGrpSpPr/>
          <p:nvPr/>
        </p:nvGrpSpPr>
        <p:grpSpPr>
          <a:xfrm>
            <a:off x="8050020" y="3676639"/>
            <a:ext cx="99312" cy="160797"/>
            <a:chOff x="5059700" y="2334775"/>
            <a:chExt cx="40775" cy="66025"/>
          </a:xfrm>
        </p:grpSpPr>
        <p:sp>
          <p:nvSpPr>
            <p:cNvPr id="686" name="Google Shape;686;p5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 name="Google Shape;695;p55"/>
          <p:cNvGrpSpPr/>
          <p:nvPr/>
        </p:nvGrpSpPr>
        <p:grpSpPr>
          <a:xfrm>
            <a:off x="8007184" y="3941771"/>
            <a:ext cx="184984" cy="160371"/>
            <a:chOff x="5037700" y="2430325"/>
            <a:chExt cx="75950" cy="65850"/>
          </a:xfrm>
        </p:grpSpPr>
        <p:sp>
          <p:nvSpPr>
            <p:cNvPr id="696" name="Google Shape;696;p5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55"/>
          <p:cNvGrpSpPr/>
          <p:nvPr/>
        </p:nvGrpSpPr>
        <p:grpSpPr>
          <a:xfrm>
            <a:off x="7426689" y="3708223"/>
            <a:ext cx="173014" cy="97629"/>
            <a:chOff x="4756975" y="2341800"/>
            <a:chExt cx="91975" cy="51925"/>
          </a:xfrm>
        </p:grpSpPr>
        <p:sp>
          <p:nvSpPr>
            <p:cNvPr id="699" name="Google Shape;699;p5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55"/>
          <p:cNvGrpSpPr/>
          <p:nvPr/>
        </p:nvGrpSpPr>
        <p:grpSpPr>
          <a:xfrm>
            <a:off x="7693626" y="4196920"/>
            <a:ext cx="212497" cy="175761"/>
            <a:chOff x="4943575" y="2516350"/>
            <a:chExt cx="98675" cy="81700"/>
          </a:xfrm>
        </p:grpSpPr>
        <p:sp>
          <p:nvSpPr>
            <p:cNvPr id="720" name="Google Shape;720;p5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55"/>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5"/>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5"/>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5"/>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grpSp>
        <p:nvGrpSpPr>
          <p:cNvPr id="807" name="Google Shape;807;p56"/>
          <p:cNvGrpSpPr/>
          <p:nvPr/>
        </p:nvGrpSpPr>
        <p:grpSpPr>
          <a:xfrm>
            <a:off x="6681268" y="3584496"/>
            <a:ext cx="560636" cy="516497"/>
            <a:chOff x="6652051" y="3714143"/>
            <a:chExt cx="560636" cy="516497"/>
          </a:xfrm>
        </p:grpSpPr>
        <p:grpSp>
          <p:nvGrpSpPr>
            <p:cNvPr id="808" name="Google Shape;808;p56"/>
            <p:cNvGrpSpPr/>
            <p:nvPr/>
          </p:nvGrpSpPr>
          <p:grpSpPr>
            <a:xfrm>
              <a:off x="6669657" y="3716715"/>
              <a:ext cx="466768" cy="464314"/>
              <a:chOff x="3139766" y="765669"/>
              <a:chExt cx="886380" cy="881888"/>
            </a:xfrm>
          </p:grpSpPr>
          <p:grpSp>
            <p:nvGrpSpPr>
              <p:cNvPr id="809" name="Google Shape;809;p56"/>
              <p:cNvGrpSpPr/>
              <p:nvPr/>
            </p:nvGrpSpPr>
            <p:grpSpPr>
              <a:xfrm>
                <a:off x="3139766" y="765669"/>
                <a:ext cx="886380" cy="881888"/>
                <a:chOff x="3139766" y="765669"/>
                <a:chExt cx="886380" cy="881888"/>
              </a:xfrm>
            </p:grpSpPr>
            <p:sp>
              <p:nvSpPr>
                <p:cNvPr id="810" name="Google Shape;810;p56"/>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6"/>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6"/>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6"/>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6"/>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6"/>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6"/>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6"/>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 name="Google Shape;819;p56"/>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6"/>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6"/>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6"/>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 name="Google Shape;823;p56"/>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56"/>
          <p:cNvGrpSpPr/>
          <p:nvPr/>
        </p:nvGrpSpPr>
        <p:grpSpPr>
          <a:xfrm>
            <a:off x="7679978" y="3065079"/>
            <a:ext cx="104231" cy="320340"/>
            <a:chOff x="7564426" y="3224343"/>
            <a:chExt cx="119985" cy="368801"/>
          </a:xfrm>
        </p:grpSpPr>
        <p:sp>
          <p:nvSpPr>
            <p:cNvPr id="825" name="Google Shape;825;p5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56"/>
          <p:cNvGrpSpPr/>
          <p:nvPr/>
        </p:nvGrpSpPr>
        <p:grpSpPr>
          <a:xfrm>
            <a:off x="7379466" y="3059180"/>
            <a:ext cx="189489" cy="332132"/>
            <a:chOff x="8370831" y="3202002"/>
            <a:chExt cx="218129" cy="382376"/>
          </a:xfrm>
        </p:grpSpPr>
        <p:sp>
          <p:nvSpPr>
            <p:cNvPr id="828" name="Google Shape;828;p5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56"/>
          <p:cNvGrpSpPr/>
          <p:nvPr/>
        </p:nvGrpSpPr>
        <p:grpSpPr>
          <a:xfrm>
            <a:off x="8102855" y="3470312"/>
            <a:ext cx="309429" cy="267000"/>
            <a:chOff x="6742064" y="3750480"/>
            <a:chExt cx="399315" cy="344560"/>
          </a:xfrm>
        </p:grpSpPr>
        <p:sp>
          <p:nvSpPr>
            <p:cNvPr id="831" name="Google Shape;831;p5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 name="Google Shape;833;p56"/>
          <p:cNvGrpSpPr/>
          <p:nvPr/>
        </p:nvGrpSpPr>
        <p:grpSpPr>
          <a:xfrm>
            <a:off x="7641874" y="3821360"/>
            <a:ext cx="180437" cy="281608"/>
            <a:chOff x="7248525" y="3739696"/>
            <a:chExt cx="230531" cy="359790"/>
          </a:xfrm>
        </p:grpSpPr>
        <p:sp>
          <p:nvSpPr>
            <p:cNvPr id="834" name="Google Shape;834;p5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56"/>
          <p:cNvGrpSpPr/>
          <p:nvPr/>
        </p:nvGrpSpPr>
        <p:grpSpPr>
          <a:xfrm>
            <a:off x="7887794" y="3464584"/>
            <a:ext cx="162896" cy="278710"/>
            <a:chOff x="7601242" y="3729267"/>
            <a:chExt cx="222566" cy="380803"/>
          </a:xfrm>
        </p:grpSpPr>
        <p:sp>
          <p:nvSpPr>
            <p:cNvPr id="837" name="Google Shape;837;p5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 name="Google Shape;839;p56"/>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 name="Google Shape;840;p56"/>
          <p:cNvGrpSpPr/>
          <p:nvPr/>
        </p:nvGrpSpPr>
        <p:grpSpPr>
          <a:xfrm>
            <a:off x="7377439" y="3465724"/>
            <a:ext cx="193543" cy="275990"/>
            <a:chOff x="8304647" y="3738687"/>
            <a:chExt cx="225076" cy="320956"/>
          </a:xfrm>
        </p:grpSpPr>
        <p:sp>
          <p:nvSpPr>
            <p:cNvPr id="841" name="Google Shape;841;p56"/>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56"/>
          <p:cNvGrpSpPr/>
          <p:nvPr/>
        </p:nvGrpSpPr>
        <p:grpSpPr>
          <a:xfrm>
            <a:off x="7649932" y="3465724"/>
            <a:ext cx="178492" cy="275990"/>
            <a:chOff x="8615101" y="3738687"/>
            <a:chExt cx="207573" cy="320956"/>
          </a:xfrm>
        </p:grpSpPr>
        <p:sp>
          <p:nvSpPr>
            <p:cNvPr id="845" name="Google Shape;845;p56"/>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 name="Google Shape;848;p56"/>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 name="Google Shape;849;p56"/>
          <p:cNvGrpSpPr/>
          <p:nvPr/>
        </p:nvGrpSpPr>
        <p:grpSpPr>
          <a:xfrm>
            <a:off x="7875463" y="3868385"/>
            <a:ext cx="187557" cy="187557"/>
            <a:chOff x="8565775" y="671075"/>
            <a:chExt cx="441000" cy="441000"/>
          </a:xfrm>
        </p:grpSpPr>
        <p:sp>
          <p:nvSpPr>
            <p:cNvPr id="850" name="Google Shape;850;p56"/>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6"/>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 name="Google Shape;852;p56"/>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6"/>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 name="Google Shape;854;p56"/>
          <p:cNvGrpSpPr/>
          <p:nvPr/>
        </p:nvGrpSpPr>
        <p:grpSpPr>
          <a:xfrm>
            <a:off x="6029935" y="2940910"/>
            <a:ext cx="587865" cy="517731"/>
            <a:chOff x="6000718" y="3070557"/>
            <a:chExt cx="587865" cy="517731"/>
          </a:xfrm>
        </p:grpSpPr>
        <p:sp>
          <p:nvSpPr>
            <p:cNvPr id="855" name="Google Shape;855;p56"/>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6"/>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6"/>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6"/>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6"/>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6"/>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6"/>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6"/>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6"/>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6"/>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56"/>
          <p:cNvGrpSpPr/>
          <p:nvPr/>
        </p:nvGrpSpPr>
        <p:grpSpPr>
          <a:xfrm>
            <a:off x="6044740" y="3584570"/>
            <a:ext cx="557665" cy="516387"/>
            <a:chOff x="6015523" y="3714217"/>
            <a:chExt cx="557665" cy="516387"/>
          </a:xfrm>
        </p:grpSpPr>
        <p:grpSp>
          <p:nvGrpSpPr>
            <p:cNvPr id="866" name="Google Shape;866;p56"/>
            <p:cNvGrpSpPr/>
            <p:nvPr/>
          </p:nvGrpSpPr>
          <p:grpSpPr>
            <a:xfrm>
              <a:off x="6036094" y="3716980"/>
              <a:ext cx="529822" cy="510480"/>
              <a:chOff x="3148311" y="-545634"/>
              <a:chExt cx="1006118" cy="969572"/>
            </a:xfrm>
          </p:grpSpPr>
          <p:sp>
            <p:nvSpPr>
              <p:cNvPr id="867" name="Google Shape;867;p56"/>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6"/>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6"/>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6"/>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6"/>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6"/>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6"/>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6"/>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6"/>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6"/>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 name="Google Shape;877;p56"/>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 name="Google Shape;878;p56"/>
          <p:cNvGrpSpPr/>
          <p:nvPr/>
        </p:nvGrpSpPr>
        <p:grpSpPr>
          <a:xfrm>
            <a:off x="6673522" y="2943981"/>
            <a:ext cx="576302" cy="511871"/>
            <a:chOff x="6644304" y="3073628"/>
            <a:chExt cx="576302" cy="511871"/>
          </a:xfrm>
        </p:grpSpPr>
        <p:grpSp>
          <p:nvGrpSpPr>
            <p:cNvPr id="879" name="Google Shape;879;p56"/>
            <p:cNvGrpSpPr/>
            <p:nvPr/>
          </p:nvGrpSpPr>
          <p:grpSpPr>
            <a:xfrm>
              <a:off x="6712169" y="3073651"/>
              <a:ext cx="481611" cy="506713"/>
              <a:chOff x="1833536" y="-546641"/>
              <a:chExt cx="914567" cy="962419"/>
            </a:xfrm>
          </p:grpSpPr>
          <p:grpSp>
            <p:nvGrpSpPr>
              <p:cNvPr id="880" name="Google Shape;880;p56"/>
              <p:cNvGrpSpPr/>
              <p:nvPr/>
            </p:nvGrpSpPr>
            <p:grpSpPr>
              <a:xfrm>
                <a:off x="1833536" y="-524249"/>
                <a:ext cx="914567" cy="940027"/>
                <a:chOff x="1833536" y="-524249"/>
                <a:chExt cx="914567" cy="940027"/>
              </a:xfrm>
            </p:grpSpPr>
            <p:sp>
              <p:nvSpPr>
                <p:cNvPr id="881" name="Google Shape;881;p56"/>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6"/>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6"/>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6"/>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6"/>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 name="Google Shape;886;p56"/>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6"/>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6"/>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6"/>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 name="Google Shape;890;p5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56"/>
          <p:cNvGrpSpPr/>
          <p:nvPr/>
        </p:nvGrpSpPr>
        <p:grpSpPr>
          <a:xfrm>
            <a:off x="752796" y="2869970"/>
            <a:ext cx="2622876" cy="1333540"/>
            <a:chOff x="238125" y="1038125"/>
            <a:chExt cx="7146800" cy="3633625"/>
          </a:xfrm>
        </p:grpSpPr>
        <p:sp>
          <p:nvSpPr>
            <p:cNvPr id="892" name="Google Shape;892;p5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4" name="Google Shape;2464;p56"/>
          <p:cNvGrpSpPr/>
          <p:nvPr/>
        </p:nvGrpSpPr>
        <p:grpSpPr>
          <a:xfrm>
            <a:off x="5938558" y="1033351"/>
            <a:ext cx="2435960" cy="1297725"/>
            <a:chOff x="233350" y="949250"/>
            <a:chExt cx="7137300" cy="3802300"/>
          </a:xfrm>
        </p:grpSpPr>
        <p:sp>
          <p:nvSpPr>
            <p:cNvPr id="2465" name="Google Shape;2465;p5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6" name="Google Shape;2516;p56"/>
          <p:cNvGrpSpPr/>
          <p:nvPr/>
        </p:nvGrpSpPr>
        <p:grpSpPr>
          <a:xfrm>
            <a:off x="731715" y="995041"/>
            <a:ext cx="2665073" cy="1317140"/>
            <a:chOff x="793334" y="1192826"/>
            <a:chExt cx="2665073" cy="1317140"/>
          </a:xfrm>
        </p:grpSpPr>
        <p:sp>
          <p:nvSpPr>
            <p:cNvPr id="2517" name="Google Shape;2517;p56"/>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6"/>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6"/>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6"/>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6"/>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6"/>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6"/>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6"/>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6"/>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6"/>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6"/>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6"/>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6"/>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6"/>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6"/>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6"/>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6"/>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6"/>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6"/>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6"/>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6"/>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6"/>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6"/>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6"/>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6"/>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6"/>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6"/>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6"/>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6"/>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6"/>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6"/>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6"/>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6"/>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6"/>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6"/>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6"/>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6"/>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6"/>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6"/>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6"/>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6"/>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6"/>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6"/>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6"/>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6"/>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6"/>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6"/>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6"/>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6"/>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6"/>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6"/>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6"/>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6"/>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6"/>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6"/>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6"/>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6"/>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6"/>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6"/>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6"/>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6"/>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6"/>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6"/>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6"/>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6"/>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6"/>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6"/>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6"/>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6"/>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6"/>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6"/>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6"/>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6"/>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6"/>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6"/>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6"/>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6"/>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6"/>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6"/>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6"/>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6"/>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6"/>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6"/>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6"/>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6"/>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6"/>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6"/>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6"/>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6"/>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6"/>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6"/>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6"/>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6"/>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6"/>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6"/>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6"/>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6"/>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6"/>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6"/>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6"/>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6"/>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6"/>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6"/>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6"/>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6"/>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6"/>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6"/>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6"/>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6"/>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6"/>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6"/>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6"/>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6"/>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6"/>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6"/>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6"/>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6"/>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6"/>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6"/>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6"/>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6"/>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6"/>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6"/>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6"/>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6"/>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6"/>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6"/>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6"/>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6"/>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6"/>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6"/>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6"/>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6"/>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6"/>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6"/>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6"/>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6"/>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6"/>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6"/>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6"/>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6"/>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6"/>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6"/>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6"/>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6"/>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6"/>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6"/>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6"/>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6"/>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6"/>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6"/>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6"/>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6"/>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6"/>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6"/>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6"/>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6"/>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6"/>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6"/>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6"/>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6"/>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6"/>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6"/>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6"/>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6"/>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6"/>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6"/>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6"/>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6"/>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6"/>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6"/>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6"/>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6"/>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6"/>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6"/>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6"/>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6"/>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6"/>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6"/>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6"/>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6"/>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6"/>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6"/>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6"/>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6"/>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6"/>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6"/>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6"/>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6"/>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6"/>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6"/>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6"/>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6"/>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6"/>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6"/>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6"/>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6"/>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6"/>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6"/>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6"/>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6"/>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6"/>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6"/>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6"/>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6"/>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6"/>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6"/>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6"/>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6"/>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6"/>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6"/>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6"/>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6"/>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6"/>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6"/>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6"/>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6"/>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6"/>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6"/>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6"/>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6"/>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6"/>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6"/>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6"/>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6"/>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6"/>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6"/>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6"/>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6"/>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6"/>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6"/>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6"/>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6"/>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6"/>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6"/>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6"/>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6"/>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6"/>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6"/>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6"/>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6"/>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6"/>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6"/>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6"/>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6"/>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6"/>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6"/>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6"/>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6"/>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6"/>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6"/>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6"/>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6"/>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6"/>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6"/>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6"/>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6"/>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6"/>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6"/>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6"/>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6"/>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6"/>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6"/>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6"/>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6"/>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6"/>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6"/>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6"/>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6"/>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6"/>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6"/>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6"/>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6"/>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6"/>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6"/>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6"/>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6"/>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6"/>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6"/>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6"/>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6"/>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6"/>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6"/>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6"/>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6"/>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6"/>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6"/>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6"/>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6"/>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6"/>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6"/>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6"/>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6"/>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6"/>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6"/>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6"/>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6"/>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6"/>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6"/>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6"/>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6"/>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6"/>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6"/>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6"/>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6"/>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6"/>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6"/>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6"/>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6"/>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6"/>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6"/>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6"/>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6"/>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6"/>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6"/>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6"/>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6"/>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6"/>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6"/>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6"/>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6"/>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6"/>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6"/>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6"/>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6"/>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6"/>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6"/>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6"/>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6"/>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6"/>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6"/>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6"/>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6"/>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6"/>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6"/>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6"/>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6"/>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6"/>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6"/>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6"/>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6"/>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6"/>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6"/>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6"/>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6"/>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6"/>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6"/>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6"/>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6"/>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6"/>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6"/>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6"/>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6"/>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6"/>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6"/>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6"/>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6"/>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6"/>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6"/>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6"/>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6"/>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6"/>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6"/>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6"/>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6"/>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6"/>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6"/>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6"/>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6"/>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6"/>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6"/>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6"/>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6"/>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6"/>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6"/>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6"/>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6"/>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6"/>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6"/>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6"/>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6"/>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6"/>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6"/>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6"/>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6"/>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6"/>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6"/>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6"/>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6"/>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6"/>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6"/>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6"/>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6"/>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6"/>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6"/>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6"/>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6"/>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6"/>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6"/>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6"/>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6"/>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6"/>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6"/>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6"/>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6"/>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6"/>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6"/>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6"/>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6"/>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6"/>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6"/>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6"/>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6"/>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6"/>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6"/>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6"/>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6"/>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6"/>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6"/>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6"/>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6"/>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6"/>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6"/>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6"/>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6"/>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6"/>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6"/>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6"/>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6"/>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6"/>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6"/>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6"/>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6"/>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6"/>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6"/>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6"/>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6"/>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6"/>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6"/>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6"/>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6"/>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6"/>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6"/>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6"/>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6"/>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6"/>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6"/>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6"/>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6"/>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6"/>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6"/>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6"/>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6"/>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6"/>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6"/>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6"/>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6"/>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6"/>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6"/>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6"/>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6"/>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6"/>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6"/>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6"/>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6"/>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6"/>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6"/>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6"/>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6"/>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6"/>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6"/>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6"/>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6"/>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6"/>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6"/>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6"/>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6"/>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6"/>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6"/>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6"/>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6"/>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6"/>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6"/>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6"/>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6"/>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6"/>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6"/>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6"/>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6"/>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6"/>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6"/>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6"/>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6"/>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6"/>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6"/>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6"/>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6"/>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6"/>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6"/>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6"/>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6"/>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6"/>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6"/>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6"/>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6"/>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6"/>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6"/>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6"/>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6"/>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6"/>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6"/>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6"/>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6"/>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6"/>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6"/>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6"/>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6"/>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6"/>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6"/>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6"/>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6"/>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6"/>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6"/>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6"/>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6"/>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6"/>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6"/>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6"/>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6"/>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6"/>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6"/>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6"/>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6"/>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6"/>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6"/>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6"/>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6"/>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6"/>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6"/>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6"/>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6"/>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6"/>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6"/>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6"/>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6"/>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6"/>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6"/>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6"/>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6"/>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6"/>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6"/>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6"/>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6"/>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6"/>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6"/>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6"/>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6"/>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6"/>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6"/>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6"/>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6"/>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6"/>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6"/>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6"/>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6"/>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6"/>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6"/>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6"/>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6"/>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6"/>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6"/>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6"/>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6"/>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6"/>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6"/>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6"/>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6"/>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6"/>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6"/>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6"/>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6"/>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6"/>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6"/>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6"/>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6"/>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6"/>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6"/>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6"/>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6"/>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6"/>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6"/>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6"/>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6"/>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6"/>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6"/>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6"/>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6"/>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6"/>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6"/>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6"/>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6"/>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6"/>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6"/>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6"/>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6"/>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6"/>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6"/>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6"/>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6"/>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6"/>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6"/>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6"/>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6"/>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6"/>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6"/>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6"/>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6"/>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6"/>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6"/>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6"/>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6"/>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6"/>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6"/>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6"/>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6"/>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6"/>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6"/>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6"/>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6"/>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6"/>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6"/>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6"/>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6"/>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6"/>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6"/>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6"/>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6"/>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6"/>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6"/>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6"/>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6"/>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6"/>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6"/>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6"/>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6"/>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6"/>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6"/>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6"/>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6"/>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6"/>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6"/>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6"/>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6"/>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6"/>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6"/>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6"/>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6"/>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6"/>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6"/>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6"/>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6"/>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6"/>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6"/>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6"/>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6"/>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6"/>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6"/>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6"/>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6"/>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6"/>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6"/>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6"/>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6"/>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6"/>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6"/>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6"/>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6"/>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6"/>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6"/>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6"/>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6"/>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6"/>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6"/>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6"/>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6"/>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6"/>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6"/>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6"/>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6"/>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6"/>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6"/>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6"/>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6"/>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6"/>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6"/>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6"/>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6"/>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6"/>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6"/>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6"/>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6"/>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6"/>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6"/>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6"/>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6"/>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6"/>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6"/>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6"/>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6"/>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6"/>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6"/>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6"/>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6"/>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6"/>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6"/>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6"/>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6"/>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6"/>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6"/>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6"/>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6"/>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6"/>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6"/>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6"/>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6"/>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6"/>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6"/>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6"/>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6"/>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6"/>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6"/>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6"/>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6"/>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6"/>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6"/>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6"/>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6"/>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6"/>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6"/>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6"/>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6"/>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6"/>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6"/>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6"/>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6"/>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6"/>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6"/>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6"/>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6"/>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6"/>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6"/>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6"/>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6"/>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6"/>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6"/>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6"/>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6"/>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6"/>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6"/>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6"/>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6"/>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6"/>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6"/>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6"/>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6"/>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6"/>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6"/>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6"/>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6"/>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6"/>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6"/>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6"/>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6"/>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6"/>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6"/>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6"/>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6"/>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6"/>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6"/>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6"/>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6"/>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6"/>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6"/>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6"/>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6"/>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6"/>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6"/>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6"/>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6"/>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6"/>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6"/>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6"/>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6"/>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6"/>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6"/>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6"/>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6"/>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6"/>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6"/>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6"/>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6"/>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6"/>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6"/>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6"/>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6"/>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6"/>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6"/>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6"/>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6"/>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6"/>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6"/>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6"/>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6"/>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6"/>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6"/>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6"/>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6"/>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6"/>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6"/>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6"/>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6"/>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6"/>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6"/>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6"/>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6"/>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6"/>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6"/>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6"/>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6"/>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6"/>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6"/>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6"/>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6"/>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6"/>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6"/>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6"/>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6"/>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6"/>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6"/>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6"/>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6"/>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6"/>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6"/>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6"/>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6"/>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6"/>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6"/>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6"/>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6"/>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6"/>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6"/>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6"/>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6"/>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6"/>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6"/>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6"/>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6"/>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6"/>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6"/>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6"/>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6"/>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6"/>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6"/>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6"/>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6"/>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6"/>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6"/>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6"/>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6"/>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6"/>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6"/>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6"/>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6"/>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6"/>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6"/>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6"/>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6"/>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6"/>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6"/>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6"/>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6"/>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6"/>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6"/>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6"/>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6"/>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6"/>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6"/>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6"/>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6"/>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6"/>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6"/>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6"/>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6"/>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6"/>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6"/>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6"/>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6"/>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6"/>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6"/>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6"/>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6"/>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6"/>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6"/>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6"/>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6"/>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6"/>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6"/>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6"/>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6"/>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6"/>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6"/>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6"/>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6"/>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6"/>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6"/>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6"/>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6"/>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6"/>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6"/>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6"/>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6"/>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6"/>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6"/>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6"/>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6"/>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6"/>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6"/>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6"/>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6"/>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6"/>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6"/>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6"/>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6"/>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6"/>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6"/>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6"/>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6"/>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6"/>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6"/>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6"/>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6"/>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6"/>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6"/>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6"/>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6"/>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6"/>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6"/>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6"/>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6"/>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6"/>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6"/>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6"/>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6"/>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6"/>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6"/>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6"/>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6"/>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6"/>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6"/>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6"/>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6"/>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6"/>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6"/>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6"/>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6"/>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6"/>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6"/>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6"/>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6"/>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6"/>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6"/>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6"/>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6"/>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6"/>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6"/>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6"/>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6"/>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6"/>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6"/>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6"/>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6"/>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6"/>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6"/>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6"/>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6"/>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6"/>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6"/>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6"/>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6"/>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6"/>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6"/>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6"/>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6"/>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6"/>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6"/>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6"/>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6"/>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6"/>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6"/>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6"/>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6"/>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6"/>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6"/>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6"/>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6"/>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6"/>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6"/>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6"/>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6"/>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6"/>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6"/>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6"/>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6"/>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6"/>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6"/>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6"/>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6"/>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6"/>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6"/>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6"/>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6"/>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6"/>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6"/>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6"/>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6"/>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6"/>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6"/>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6"/>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6"/>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6"/>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6"/>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6"/>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6"/>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6"/>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6"/>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6"/>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6"/>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6"/>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6"/>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6"/>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6"/>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6"/>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6"/>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6"/>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6"/>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6"/>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6"/>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6"/>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6"/>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6"/>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6"/>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6"/>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6"/>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6"/>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6"/>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6"/>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6"/>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6"/>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6"/>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6"/>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6"/>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6"/>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6"/>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6"/>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6"/>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6"/>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6"/>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6"/>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6"/>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6"/>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6"/>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6"/>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6"/>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6"/>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6"/>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6"/>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6"/>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6"/>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6"/>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6"/>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6"/>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6"/>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6"/>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6"/>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6"/>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6"/>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6"/>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6"/>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6"/>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6"/>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6"/>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6"/>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6"/>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6"/>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6"/>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6"/>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6"/>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6"/>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6"/>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6"/>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6"/>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6"/>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6"/>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6"/>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6"/>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6"/>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6"/>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6"/>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6"/>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6"/>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6"/>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6"/>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6"/>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6"/>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6"/>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6"/>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6"/>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6"/>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6"/>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6"/>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6"/>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6"/>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6"/>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6"/>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6"/>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6"/>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6"/>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6"/>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6"/>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6"/>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6"/>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6"/>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6"/>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6"/>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6"/>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6"/>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6"/>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6"/>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6"/>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6"/>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6"/>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6"/>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6"/>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6"/>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6"/>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6"/>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6"/>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6"/>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6"/>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6"/>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6"/>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6"/>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6"/>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6"/>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6"/>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6"/>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6"/>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6"/>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6"/>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6"/>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6"/>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6"/>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6"/>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6"/>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6"/>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6"/>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6"/>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6"/>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6"/>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6"/>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6"/>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6"/>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6"/>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6"/>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6"/>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6"/>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6"/>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6"/>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6"/>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6"/>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6"/>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6"/>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6"/>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6"/>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6"/>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6"/>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6"/>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6"/>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6"/>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6"/>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6"/>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6"/>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6"/>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6"/>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6"/>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6"/>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6"/>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6"/>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6"/>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6"/>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6"/>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6"/>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6"/>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6"/>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6"/>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6"/>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6"/>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6"/>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6"/>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6"/>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6"/>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6"/>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6"/>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6"/>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6"/>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6"/>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6"/>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6"/>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6"/>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6"/>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6"/>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6"/>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6"/>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6"/>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6"/>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6"/>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6"/>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6"/>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6"/>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6"/>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6"/>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6"/>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6"/>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6"/>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6"/>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6"/>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6"/>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6"/>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6"/>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6"/>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6"/>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6"/>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6"/>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6"/>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6"/>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6"/>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6"/>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6"/>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6"/>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6"/>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6"/>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6"/>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6"/>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6"/>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6"/>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6"/>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6"/>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6"/>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6"/>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6"/>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6"/>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6"/>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6"/>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6"/>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6"/>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6"/>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6"/>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6"/>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6"/>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6"/>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6"/>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6"/>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6"/>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6"/>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6"/>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6"/>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6"/>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6"/>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6"/>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6"/>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6"/>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6"/>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6"/>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6"/>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6"/>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6"/>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6"/>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6"/>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6"/>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6"/>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6"/>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6"/>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6"/>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6"/>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6"/>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6"/>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6"/>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6"/>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6"/>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6"/>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6"/>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6"/>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6"/>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6"/>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6"/>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6"/>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6"/>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6"/>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6"/>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6"/>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6"/>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6"/>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6"/>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6"/>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6"/>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6"/>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6"/>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6"/>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6"/>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6"/>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6"/>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6"/>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6"/>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6"/>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6"/>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6"/>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6"/>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6"/>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6"/>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6"/>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6"/>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6"/>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6"/>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6"/>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6"/>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6"/>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6"/>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6"/>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6"/>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6"/>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6"/>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6"/>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6"/>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6"/>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6"/>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6"/>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6"/>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6"/>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6"/>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6"/>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6"/>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6"/>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6"/>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6"/>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6"/>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6"/>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6"/>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6"/>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6"/>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6"/>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6"/>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6"/>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6"/>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6"/>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6"/>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6"/>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6"/>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6"/>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6"/>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6"/>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6"/>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6"/>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6"/>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6"/>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6"/>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6"/>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6"/>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6"/>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6"/>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6"/>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6"/>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6"/>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6"/>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6"/>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6"/>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6"/>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6"/>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6"/>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6"/>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6"/>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6"/>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6"/>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6"/>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6"/>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6"/>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6"/>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6"/>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6"/>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6"/>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6"/>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6"/>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6"/>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6"/>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6"/>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6"/>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6"/>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6"/>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6"/>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6"/>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6"/>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6"/>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6"/>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6"/>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6"/>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6"/>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6"/>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6"/>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6"/>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6"/>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6"/>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6"/>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6"/>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6"/>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6"/>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6"/>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6"/>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6"/>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6"/>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6"/>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6"/>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6"/>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6"/>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6"/>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6"/>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6"/>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6"/>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6"/>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6"/>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6"/>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6"/>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6"/>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6"/>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6"/>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6"/>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6"/>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6"/>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6"/>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6"/>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6"/>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6"/>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6"/>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6"/>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6"/>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6"/>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6"/>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6"/>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6"/>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6"/>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6"/>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6"/>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6"/>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6"/>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6"/>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6"/>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6"/>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6"/>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6"/>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6"/>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6"/>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6"/>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6"/>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6"/>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6"/>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6"/>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6"/>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6"/>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6"/>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6"/>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6"/>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6"/>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6"/>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6"/>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6"/>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6"/>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6"/>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6"/>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6"/>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6"/>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6"/>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6"/>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6"/>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6"/>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6"/>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6"/>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6"/>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6"/>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6"/>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6"/>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6"/>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6"/>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6"/>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6"/>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6"/>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6"/>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6"/>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6"/>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6"/>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6"/>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6"/>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6"/>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6"/>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6"/>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6"/>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6"/>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6"/>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6"/>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6"/>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6"/>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6"/>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6"/>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6"/>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6"/>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6"/>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6"/>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6"/>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6"/>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6"/>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6"/>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6"/>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6"/>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6"/>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6"/>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6"/>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6"/>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6"/>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6"/>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6"/>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6"/>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6"/>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6"/>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6"/>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6"/>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6"/>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6"/>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6"/>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6"/>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6"/>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6"/>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6"/>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6"/>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6"/>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6"/>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6"/>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6"/>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6"/>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6"/>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6"/>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6"/>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6"/>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6"/>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6"/>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6"/>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6"/>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6"/>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6"/>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6"/>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6"/>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6"/>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6"/>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6"/>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6"/>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6"/>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6"/>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6"/>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6"/>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6"/>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6"/>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6"/>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6"/>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6"/>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6"/>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6"/>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6"/>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6"/>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6"/>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6"/>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6"/>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6"/>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6"/>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6"/>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6"/>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6"/>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6"/>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6"/>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6"/>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6"/>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6"/>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6"/>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6"/>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6"/>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6"/>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6"/>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6"/>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6"/>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6"/>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6"/>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6"/>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6"/>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6"/>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6"/>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6"/>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6"/>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6"/>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6"/>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6"/>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6"/>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6"/>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6"/>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6"/>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6"/>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6"/>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6"/>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6"/>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6"/>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6"/>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6"/>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6"/>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6"/>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6"/>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6"/>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6"/>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6"/>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6"/>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6"/>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6"/>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6"/>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6"/>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6"/>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6"/>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6"/>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6"/>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6"/>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6"/>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6"/>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6"/>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6"/>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6"/>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6"/>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6"/>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6"/>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6"/>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6"/>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6"/>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6"/>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6"/>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6"/>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6"/>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6"/>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6"/>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6"/>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6"/>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6"/>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6"/>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6"/>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6"/>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6"/>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6"/>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6"/>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6"/>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6"/>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6"/>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6"/>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6"/>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6"/>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6"/>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6"/>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6"/>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6"/>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6"/>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6"/>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6"/>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6"/>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6"/>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6"/>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6"/>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6"/>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6"/>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6"/>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6"/>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6"/>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6"/>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6"/>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6"/>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6"/>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6"/>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6"/>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6"/>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6"/>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6"/>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6"/>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6"/>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6"/>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6"/>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6"/>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6"/>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6"/>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6"/>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6"/>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6"/>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6"/>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6"/>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6"/>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6"/>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6"/>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6"/>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6"/>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6"/>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6"/>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6"/>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6"/>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6"/>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6"/>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6"/>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6"/>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6"/>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6"/>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6"/>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6"/>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6"/>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6"/>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6"/>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6"/>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6"/>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6"/>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6"/>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6"/>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6"/>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6"/>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6"/>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6"/>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6"/>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6"/>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6"/>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6"/>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6"/>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6"/>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6"/>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6"/>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6"/>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6"/>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6"/>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6"/>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6"/>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6"/>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6"/>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6"/>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6"/>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6"/>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6"/>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6"/>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6"/>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6"/>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6"/>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6"/>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6"/>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6"/>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6"/>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6"/>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6"/>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6"/>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6"/>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6"/>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6"/>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6"/>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6"/>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6"/>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6"/>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6"/>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6"/>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6"/>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6"/>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6"/>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6"/>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6"/>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6"/>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6"/>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6"/>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6"/>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6"/>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6"/>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6"/>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6"/>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6"/>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6"/>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6"/>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6"/>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6"/>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6"/>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6"/>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6"/>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6"/>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6"/>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6"/>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6"/>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6"/>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6"/>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6"/>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6"/>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6"/>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6"/>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6"/>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6"/>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6"/>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6"/>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6"/>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6"/>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6"/>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6"/>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6"/>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6"/>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6"/>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6"/>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6"/>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6"/>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6"/>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6"/>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6"/>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6"/>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6"/>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6"/>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6"/>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6"/>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6"/>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6"/>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6"/>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6"/>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6"/>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6"/>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6"/>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6"/>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6"/>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6"/>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6"/>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6"/>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6"/>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6"/>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6"/>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6"/>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6"/>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6"/>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6"/>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6"/>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6"/>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6"/>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6"/>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6"/>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6"/>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6"/>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6"/>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6"/>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6"/>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6"/>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6"/>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6"/>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6"/>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6"/>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6"/>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6"/>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6"/>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6"/>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6"/>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6"/>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6"/>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6"/>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6"/>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6"/>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6"/>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6"/>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6"/>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6"/>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6"/>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6"/>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6"/>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6"/>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6"/>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6"/>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6"/>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6"/>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6"/>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6"/>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6"/>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6"/>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6"/>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6"/>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6"/>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6"/>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6"/>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6"/>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6"/>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6"/>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6"/>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6"/>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6"/>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6"/>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6"/>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6"/>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6"/>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6"/>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6"/>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6"/>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6"/>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6"/>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6"/>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6"/>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6"/>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6"/>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6"/>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6"/>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6"/>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6"/>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6"/>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6"/>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6"/>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6"/>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6"/>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6"/>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6"/>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6"/>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6"/>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6"/>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6"/>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6"/>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6"/>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6"/>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6"/>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6"/>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6"/>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6"/>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6"/>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6"/>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6"/>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6"/>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6"/>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6"/>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6"/>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6"/>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6"/>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6"/>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6"/>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6"/>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6"/>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6"/>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6"/>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6"/>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6"/>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6"/>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6"/>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6"/>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6"/>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6"/>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6"/>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6"/>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6"/>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6"/>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6"/>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6"/>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6"/>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6"/>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6"/>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6"/>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6"/>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6"/>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6"/>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6"/>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6"/>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6"/>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6"/>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6"/>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6"/>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6"/>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6"/>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6"/>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6"/>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6"/>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6"/>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6"/>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6"/>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6"/>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6"/>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6"/>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6"/>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6"/>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6"/>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6"/>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6"/>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6"/>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6"/>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6"/>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6"/>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6"/>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6"/>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6"/>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6"/>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6"/>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6"/>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6"/>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6"/>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6"/>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6"/>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6"/>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6"/>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6"/>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6"/>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6"/>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6"/>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6"/>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6"/>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6"/>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6"/>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6"/>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6"/>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6"/>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6"/>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6"/>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6"/>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6"/>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6"/>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6"/>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6"/>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6"/>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6"/>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6"/>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6"/>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6"/>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6"/>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6"/>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6"/>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6"/>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6"/>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6"/>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6"/>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6"/>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6"/>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6"/>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6"/>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6"/>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6"/>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6"/>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6"/>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6"/>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6"/>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6"/>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6"/>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6"/>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6"/>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6"/>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6"/>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6"/>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6"/>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6"/>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6"/>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6"/>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6"/>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6"/>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6"/>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6"/>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6"/>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6"/>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6"/>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6"/>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6"/>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6"/>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6"/>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6"/>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6"/>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6"/>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6"/>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6"/>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6"/>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6"/>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6"/>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6"/>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6"/>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6"/>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6"/>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6"/>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6"/>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6"/>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6"/>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6"/>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6"/>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6"/>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6"/>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6"/>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6"/>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6"/>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6"/>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6"/>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6"/>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6"/>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6"/>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6"/>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6"/>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6"/>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6"/>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6"/>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6"/>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6"/>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6"/>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6"/>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6"/>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6"/>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6"/>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6"/>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6"/>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6"/>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6"/>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6"/>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6"/>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6"/>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6"/>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6"/>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6"/>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6"/>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6"/>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6"/>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6"/>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6"/>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6"/>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6"/>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6"/>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6"/>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6"/>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6"/>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6"/>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6"/>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6"/>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6"/>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6"/>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6"/>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6"/>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6"/>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6"/>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6"/>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6"/>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6"/>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6"/>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6"/>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6"/>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6"/>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6"/>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6"/>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6"/>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6"/>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6"/>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6"/>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6"/>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6"/>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6"/>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6"/>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6"/>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6"/>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6"/>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6"/>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6"/>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6"/>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6"/>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6"/>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6"/>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6"/>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6"/>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6"/>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6"/>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6"/>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6"/>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6"/>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6"/>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6"/>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6"/>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6"/>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6"/>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6"/>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6"/>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6"/>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6"/>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6"/>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6"/>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6"/>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6"/>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6"/>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6"/>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6"/>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6"/>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6"/>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6"/>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6"/>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6"/>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6"/>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6"/>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6"/>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6"/>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6"/>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6"/>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6"/>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6"/>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6"/>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6"/>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6"/>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6"/>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6"/>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6"/>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6"/>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6"/>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6"/>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6"/>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6"/>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6"/>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6"/>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6"/>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6"/>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6"/>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6"/>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6"/>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6"/>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6"/>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6"/>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6"/>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6"/>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6"/>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6"/>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6"/>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6"/>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6"/>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6"/>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6"/>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6"/>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6"/>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6"/>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6"/>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6"/>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6"/>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6"/>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6"/>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6"/>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6"/>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6"/>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6"/>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6"/>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6"/>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6"/>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6"/>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6"/>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6"/>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6"/>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6"/>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6"/>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6"/>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6"/>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6"/>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6"/>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6"/>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6"/>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6"/>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6"/>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6"/>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6"/>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6"/>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6"/>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6"/>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6"/>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6"/>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6"/>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6"/>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6"/>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6"/>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6"/>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6"/>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6"/>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6"/>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6"/>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6"/>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6"/>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6"/>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6"/>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6"/>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6"/>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6"/>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6"/>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6"/>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6"/>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6"/>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6"/>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6"/>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6"/>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6"/>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6"/>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6"/>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6"/>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6"/>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6"/>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6"/>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6"/>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6"/>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6"/>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6"/>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6"/>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6"/>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6"/>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6"/>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6"/>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6"/>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6"/>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6"/>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6"/>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6"/>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6"/>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6"/>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6"/>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6"/>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6"/>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6"/>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6"/>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6"/>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6"/>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6"/>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6"/>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6"/>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6"/>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6"/>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6"/>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6"/>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6"/>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6"/>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6"/>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6"/>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6"/>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6"/>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6"/>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6"/>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6"/>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6"/>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6"/>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6"/>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6"/>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6"/>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6"/>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6"/>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6"/>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6"/>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6"/>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6"/>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6"/>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6"/>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6"/>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6"/>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6"/>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6"/>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6"/>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6"/>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6"/>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6"/>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6"/>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6"/>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6"/>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6"/>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6"/>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6"/>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6"/>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6"/>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6"/>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6"/>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6"/>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6"/>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6"/>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6"/>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6"/>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6"/>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6"/>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6"/>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6"/>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6"/>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6"/>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6"/>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6"/>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6"/>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6"/>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6"/>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6"/>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6"/>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6"/>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6"/>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6"/>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6"/>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6"/>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6"/>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6"/>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6"/>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6"/>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6"/>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6"/>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6"/>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6"/>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6"/>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6"/>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6"/>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6"/>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6"/>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6"/>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6"/>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6"/>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6"/>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6"/>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6"/>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6"/>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6"/>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6"/>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6"/>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6"/>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6"/>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6"/>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6"/>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6"/>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6"/>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6"/>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6"/>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6"/>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6"/>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6"/>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6"/>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6"/>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6"/>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6"/>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6"/>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6"/>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6"/>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6"/>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6"/>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6"/>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6"/>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6"/>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6"/>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6"/>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6"/>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6"/>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6"/>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6"/>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6"/>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6"/>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6"/>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6"/>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6"/>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6"/>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6"/>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6"/>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6"/>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6"/>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6"/>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6"/>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6"/>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6"/>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6"/>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6"/>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6"/>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6"/>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6"/>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6"/>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6"/>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6"/>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6"/>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6"/>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6"/>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6"/>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6"/>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6"/>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6"/>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6"/>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6"/>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6"/>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6"/>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6"/>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6"/>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6"/>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6"/>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6"/>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6"/>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6"/>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6"/>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6"/>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6"/>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6"/>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6"/>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6"/>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6"/>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6"/>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6"/>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6"/>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6"/>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6"/>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6"/>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6"/>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6"/>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6"/>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6"/>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6"/>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6"/>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6"/>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6"/>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6"/>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6"/>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6"/>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6"/>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6"/>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6"/>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6"/>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6"/>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6"/>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6"/>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6"/>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6"/>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6"/>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6"/>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6"/>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6"/>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6"/>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6"/>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6"/>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6"/>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6"/>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6"/>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6"/>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6"/>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6"/>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6"/>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6"/>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6"/>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6"/>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6"/>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6"/>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6"/>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6"/>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6"/>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6"/>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6"/>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6"/>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6"/>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6"/>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6"/>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6"/>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6"/>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6"/>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6"/>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6"/>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6"/>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6"/>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6"/>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6"/>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6"/>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6"/>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6"/>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6"/>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6"/>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6"/>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6"/>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6"/>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6"/>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6"/>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6"/>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6"/>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6"/>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6"/>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6"/>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6"/>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6"/>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6"/>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6"/>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6"/>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6"/>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6"/>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6"/>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6"/>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6"/>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6"/>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6"/>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6"/>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6"/>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6"/>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6"/>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6"/>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6"/>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6"/>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6"/>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6"/>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6"/>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6"/>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6"/>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6"/>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6"/>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6"/>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6"/>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6"/>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6"/>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6"/>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6"/>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6"/>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6"/>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6"/>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6"/>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6"/>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6"/>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6"/>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6"/>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6"/>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6"/>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6"/>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6"/>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6"/>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6"/>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6"/>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6"/>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6"/>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6"/>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6"/>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6"/>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6"/>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6"/>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6"/>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6"/>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6"/>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6"/>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6"/>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6"/>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6"/>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6"/>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6"/>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6"/>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6"/>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6"/>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6"/>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6"/>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6"/>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6"/>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6"/>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6"/>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6"/>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6"/>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6"/>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6"/>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6"/>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6"/>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6"/>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6"/>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6"/>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6"/>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6"/>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6"/>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6"/>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6"/>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6"/>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6"/>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6"/>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6"/>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6"/>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6"/>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6"/>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6"/>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6"/>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6"/>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6"/>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6"/>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6"/>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6"/>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6"/>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6"/>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6"/>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6"/>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6"/>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6"/>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6"/>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6"/>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6"/>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6"/>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6"/>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6"/>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6"/>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6"/>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6"/>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6"/>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6"/>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6"/>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6"/>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6"/>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6"/>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6"/>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6"/>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6"/>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6"/>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6"/>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6"/>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6"/>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6"/>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6"/>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6"/>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6"/>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6"/>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6"/>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6"/>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6"/>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6"/>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6"/>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6"/>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6"/>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6"/>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6"/>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6"/>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6"/>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6"/>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6"/>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6"/>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6"/>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6"/>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6"/>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6"/>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6"/>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6"/>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6"/>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6"/>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6"/>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6"/>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6"/>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6"/>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6"/>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6"/>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6"/>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6"/>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6"/>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6"/>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6"/>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6"/>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6"/>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6"/>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6"/>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6"/>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6"/>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6"/>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6"/>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6"/>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6"/>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6"/>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6"/>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6"/>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6"/>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6"/>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6"/>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6"/>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6"/>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6"/>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6"/>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6"/>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6"/>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6"/>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6"/>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6"/>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6"/>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6"/>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6"/>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6"/>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6"/>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6"/>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6"/>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6"/>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6"/>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6"/>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6"/>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6"/>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6"/>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6"/>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6"/>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6"/>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6"/>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6"/>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6"/>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6"/>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6"/>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6"/>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6"/>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6"/>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6"/>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6"/>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6"/>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6"/>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6"/>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6"/>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6"/>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6"/>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6"/>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6"/>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6"/>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6"/>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6"/>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6"/>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6"/>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6"/>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6"/>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6"/>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6"/>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6"/>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6"/>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6"/>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6"/>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6"/>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6"/>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6"/>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6"/>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6"/>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6"/>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6"/>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6"/>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6"/>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6"/>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6"/>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6"/>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6"/>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6"/>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6"/>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6"/>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6"/>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6"/>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6"/>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6"/>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6"/>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6"/>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6"/>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6"/>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6"/>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6"/>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6"/>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6"/>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6"/>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6"/>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6"/>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6"/>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6"/>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6"/>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6"/>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6"/>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6"/>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6"/>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6"/>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6"/>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6"/>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6"/>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6"/>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6"/>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6"/>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6"/>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6"/>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6"/>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6"/>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6"/>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6"/>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6"/>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6"/>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6"/>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6"/>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6"/>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6"/>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6"/>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6"/>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6"/>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6"/>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6"/>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6"/>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6"/>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6"/>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6"/>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6"/>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6"/>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6"/>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6"/>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6"/>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6"/>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6"/>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6"/>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6"/>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6"/>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6"/>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6"/>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6"/>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6"/>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6"/>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6"/>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6"/>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6"/>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6"/>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6"/>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6"/>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6"/>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6"/>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6"/>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6"/>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6"/>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6"/>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6"/>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6"/>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6"/>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6"/>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6"/>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6"/>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6"/>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6"/>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6"/>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6"/>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6"/>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6"/>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6"/>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6"/>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6"/>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6"/>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6"/>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6"/>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6"/>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6"/>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6"/>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6"/>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6"/>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6"/>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6"/>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6"/>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6"/>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6"/>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6"/>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6"/>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6"/>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6"/>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6"/>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6"/>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6"/>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6"/>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6"/>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6"/>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6"/>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6"/>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6"/>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6"/>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6"/>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6"/>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6"/>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6"/>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6"/>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6"/>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6"/>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6"/>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6"/>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6"/>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6"/>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6"/>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6"/>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6"/>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6"/>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6"/>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6"/>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6"/>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6"/>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6"/>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6"/>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6"/>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6"/>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6"/>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6"/>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6"/>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6"/>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6"/>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6"/>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6"/>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6"/>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6"/>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6"/>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6"/>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6"/>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6"/>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6"/>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6"/>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6"/>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6"/>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6"/>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6"/>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6"/>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6"/>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6"/>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6"/>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6"/>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6"/>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6"/>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6"/>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6"/>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6"/>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6"/>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6"/>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6"/>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6"/>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6"/>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6"/>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6"/>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6"/>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6"/>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6"/>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6"/>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6"/>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6"/>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6"/>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6"/>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6"/>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6"/>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6"/>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6"/>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6"/>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6"/>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6"/>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6"/>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6"/>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6"/>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6"/>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6"/>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6"/>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6"/>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6"/>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6"/>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6"/>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6"/>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6"/>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6"/>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6"/>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6"/>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6"/>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6"/>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6"/>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6"/>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6"/>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6"/>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6"/>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6"/>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6"/>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6"/>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6"/>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6"/>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6"/>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6"/>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6"/>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6"/>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6"/>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6"/>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6"/>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6"/>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6"/>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6"/>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6"/>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6"/>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6"/>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6"/>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6"/>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6"/>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6"/>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6"/>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6"/>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6"/>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6"/>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6"/>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6"/>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6"/>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6"/>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6"/>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6"/>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6"/>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6"/>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6"/>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6"/>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6"/>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6"/>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6"/>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6"/>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6"/>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6"/>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6"/>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6"/>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6"/>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6"/>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6"/>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6"/>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6"/>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6"/>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6"/>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6"/>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6"/>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6"/>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6"/>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6"/>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6"/>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6"/>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6"/>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6"/>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6"/>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6"/>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6"/>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6"/>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6"/>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6"/>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6"/>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6"/>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6"/>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6"/>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6"/>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6"/>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6"/>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6"/>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6"/>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6"/>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6"/>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6"/>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6"/>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6"/>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6"/>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6"/>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6"/>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6"/>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6"/>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6"/>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6"/>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6"/>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6"/>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6"/>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6"/>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6"/>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6"/>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6"/>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6"/>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6"/>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6"/>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6"/>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6"/>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6"/>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6"/>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6"/>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6"/>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6"/>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6"/>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6"/>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6"/>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6"/>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6"/>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6"/>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6"/>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6"/>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6"/>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6"/>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6"/>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6"/>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6"/>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6"/>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6"/>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6"/>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6"/>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6"/>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6"/>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6"/>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6"/>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6"/>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6"/>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6"/>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6"/>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6"/>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6"/>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6"/>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6"/>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6"/>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6"/>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6"/>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6"/>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6"/>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6"/>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6"/>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6"/>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6"/>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6"/>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6"/>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6"/>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6"/>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6"/>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6"/>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6"/>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6"/>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6"/>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6"/>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6"/>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6"/>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6"/>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6"/>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6"/>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6"/>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6"/>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6"/>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6"/>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6"/>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6"/>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6"/>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6"/>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6"/>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6"/>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6"/>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6"/>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6"/>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6"/>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6"/>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6"/>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6"/>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6"/>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6"/>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6"/>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6"/>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6"/>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6"/>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6"/>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6"/>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6"/>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6"/>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6"/>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6"/>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6"/>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6"/>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6"/>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6"/>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6"/>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6"/>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6"/>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6"/>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6"/>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6"/>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6"/>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6"/>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6"/>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6"/>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6"/>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6"/>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6"/>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6"/>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6"/>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6"/>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6"/>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6"/>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6"/>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6"/>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6"/>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6"/>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6"/>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6"/>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6"/>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6"/>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6"/>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6"/>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6"/>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6"/>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6"/>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6"/>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6"/>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6"/>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6"/>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6"/>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6"/>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6"/>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6"/>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6"/>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6"/>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6"/>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6"/>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6"/>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6"/>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6"/>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6"/>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6"/>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6"/>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6"/>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6"/>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6"/>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6"/>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6"/>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6"/>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6"/>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6"/>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6"/>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6"/>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6"/>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6"/>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6"/>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6"/>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6"/>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6"/>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6"/>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6"/>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6"/>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6"/>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6"/>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6"/>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6"/>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6"/>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6"/>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6"/>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6"/>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6"/>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6"/>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6"/>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6"/>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6"/>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6"/>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6"/>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6"/>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6"/>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6"/>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6"/>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6"/>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6"/>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6"/>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6"/>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6"/>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6"/>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6"/>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6"/>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6"/>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6"/>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6"/>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6"/>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6"/>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6"/>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6"/>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6"/>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6"/>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6"/>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6"/>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6"/>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6"/>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6"/>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6"/>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6"/>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6"/>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6"/>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6"/>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6"/>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6"/>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6"/>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6"/>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6"/>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6"/>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6"/>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6"/>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6"/>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6"/>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6"/>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6"/>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6"/>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6"/>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6"/>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6"/>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6"/>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6"/>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6"/>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6"/>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6"/>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6"/>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6"/>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6"/>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6"/>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6"/>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6"/>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6"/>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6"/>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6"/>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6"/>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6"/>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6"/>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6"/>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6"/>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6"/>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6"/>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6"/>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6"/>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6"/>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6"/>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6"/>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6"/>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6"/>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6"/>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6"/>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6"/>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6"/>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6"/>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6"/>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6"/>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6"/>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6"/>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6"/>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6"/>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6"/>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6"/>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6"/>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6"/>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6"/>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6"/>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6"/>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6"/>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6"/>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6"/>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6"/>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6"/>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6"/>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6"/>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6"/>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6"/>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6"/>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6"/>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6"/>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6"/>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6"/>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6"/>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6"/>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6"/>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6"/>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6"/>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6"/>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6"/>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6"/>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6"/>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6"/>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6"/>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6"/>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6"/>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6"/>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6"/>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6"/>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6"/>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6"/>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6"/>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6"/>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6"/>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6"/>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6"/>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6"/>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6"/>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6"/>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6"/>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6"/>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6"/>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6"/>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6"/>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6"/>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6"/>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6"/>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6"/>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6"/>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6"/>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6"/>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6"/>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6"/>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6"/>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6"/>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6"/>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6"/>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6"/>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6"/>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6"/>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6"/>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6"/>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6"/>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6"/>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6"/>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6"/>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6"/>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6"/>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6"/>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6"/>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6"/>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6"/>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6"/>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6"/>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6"/>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6"/>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6"/>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6"/>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6"/>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6"/>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6"/>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6"/>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6"/>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6"/>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6"/>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6"/>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6"/>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6"/>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6"/>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6"/>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6"/>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6"/>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6"/>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6"/>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6"/>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6"/>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6"/>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4" name="Google Shape;6484;p56"/>
          <p:cNvGrpSpPr/>
          <p:nvPr/>
        </p:nvGrpSpPr>
        <p:grpSpPr>
          <a:xfrm>
            <a:off x="3450485" y="919691"/>
            <a:ext cx="2310381" cy="1488888"/>
            <a:chOff x="229225" y="549050"/>
            <a:chExt cx="7161750" cy="4615275"/>
          </a:xfrm>
        </p:grpSpPr>
        <p:sp>
          <p:nvSpPr>
            <p:cNvPr id="6485" name="Google Shape;6485;p56"/>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6"/>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6"/>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6"/>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6"/>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6"/>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6"/>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6"/>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6"/>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6"/>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6"/>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6"/>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6"/>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6"/>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6"/>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6"/>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6"/>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6"/>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6"/>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6"/>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6"/>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6"/>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6"/>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6"/>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6"/>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6"/>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6"/>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6"/>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6"/>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6"/>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6"/>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6"/>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6"/>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6"/>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6"/>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6"/>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6"/>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6"/>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6"/>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6"/>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6"/>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6"/>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6"/>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6"/>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6"/>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6"/>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6"/>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6"/>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6"/>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6"/>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6"/>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6"/>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6"/>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6"/>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6"/>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6"/>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6"/>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6"/>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6"/>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6"/>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6"/>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6"/>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6"/>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6"/>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6"/>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6"/>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6"/>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6"/>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6"/>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6"/>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6"/>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6"/>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6"/>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6"/>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6"/>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6"/>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6"/>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6"/>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6"/>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6"/>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6"/>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6"/>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6"/>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6"/>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6"/>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6"/>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6"/>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6"/>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6"/>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6"/>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6"/>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6"/>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6"/>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6"/>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6"/>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6"/>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6"/>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6"/>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6"/>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6"/>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6"/>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6"/>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6"/>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6"/>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6"/>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6"/>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6"/>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6"/>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6"/>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6"/>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6"/>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6"/>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6"/>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6"/>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6"/>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6"/>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6"/>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2" name="Google Shape;6602;p56"/>
          <p:cNvGrpSpPr/>
          <p:nvPr/>
        </p:nvGrpSpPr>
        <p:grpSpPr>
          <a:xfrm>
            <a:off x="3548403" y="2849588"/>
            <a:ext cx="2310282" cy="1374222"/>
            <a:chOff x="238125" y="732525"/>
            <a:chExt cx="7130500" cy="4241425"/>
          </a:xfrm>
        </p:grpSpPr>
        <p:sp>
          <p:nvSpPr>
            <p:cNvPr id="6603" name="Google Shape;6603;p56"/>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6"/>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6"/>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6"/>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6"/>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6"/>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6"/>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6"/>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6"/>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6"/>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6"/>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6"/>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6"/>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6"/>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6"/>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6"/>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6"/>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6"/>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6"/>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6"/>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6"/>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6"/>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6"/>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6"/>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6"/>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6"/>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6"/>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6"/>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6"/>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6"/>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6"/>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6"/>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6"/>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6"/>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6"/>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6"/>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6"/>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6"/>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6"/>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6"/>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6"/>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6"/>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6"/>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6"/>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6"/>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6"/>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6"/>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6"/>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6"/>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6"/>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6"/>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6"/>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6"/>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6"/>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6"/>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6"/>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6"/>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6"/>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6"/>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6"/>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6"/>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6"/>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6"/>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6"/>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6"/>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6"/>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6"/>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6"/>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6"/>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6"/>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6"/>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6"/>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6"/>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6"/>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6"/>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6"/>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6"/>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6"/>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6"/>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6"/>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6"/>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6"/>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6"/>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6"/>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6"/>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6"/>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6"/>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6"/>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6"/>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6"/>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6"/>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6"/>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6"/>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6"/>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6"/>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6"/>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6"/>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6"/>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6"/>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6"/>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6"/>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6"/>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6"/>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6"/>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6"/>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6"/>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6"/>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6"/>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6"/>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6"/>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6"/>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6"/>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6"/>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6"/>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20" name="Shape 6720"/>
        <p:cNvGrpSpPr/>
        <p:nvPr/>
      </p:nvGrpSpPr>
      <p:grpSpPr>
        <a:xfrm>
          <a:off x="0" y="0"/>
          <a:ext cx="0" cy="0"/>
          <a:chOff x="0" y="0"/>
          <a:chExt cx="0" cy="0"/>
        </a:xfrm>
      </p:grpSpPr>
      <p:grpSp>
        <p:nvGrpSpPr>
          <p:cNvPr id="6721" name="Google Shape;6721;p57"/>
          <p:cNvGrpSpPr/>
          <p:nvPr/>
        </p:nvGrpSpPr>
        <p:grpSpPr>
          <a:xfrm>
            <a:off x="2100560" y="3398663"/>
            <a:ext cx="1102891" cy="760337"/>
            <a:chOff x="4967783" y="2151471"/>
            <a:chExt cx="3920692" cy="2702940"/>
          </a:xfrm>
        </p:grpSpPr>
        <p:grpSp>
          <p:nvGrpSpPr>
            <p:cNvPr id="6722" name="Google Shape;6722;p57"/>
            <p:cNvGrpSpPr/>
            <p:nvPr/>
          </p:nvGrpSpPr>
          <p:grpSpPr>
            <a:xfrm>
              <a:off x="5045709" y="2252109"/>
              <a:ext cx="3761071" cy="2501708"/>
              <a:chOff x="2691784" y="1805334"/>
              <a:chExt cx="3761071" cy="2501708"/>
            </a:xfrm>
          </p:grpSpPr>
          <p:sp>
            <p:nvSpPr>
              <p:cNvPr id="6723" name="Google Shape;6723;p57"/>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7"/>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7"/>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7"/>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57"/>
            <p:cNvGrpSpPr/>
            <p:nvPr/>
          </p:nvGrpSpPr>
          <p:grpSpPr>
            <a:xfrm>
              <a:off x="4967783" y="2151471"/>
              <a:ext cx="3920692" cy="2702940"/>
              <a:chOff x="2613858" y="1704696"/>
              <a:chExt cx="3920692" cy="2702940"/>
            </a:xfrm>
          </p:grpSpPr>
          <p:sp>
            <p:nvSpPr>
              <p:cNvPr id="6731" name="Google Shape;6731;p57"/>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7"/>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7"/>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7"/>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7"/>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36" name="Google Shape;6736;p57"/>
          <p:cNvGrpSpPr/>
          <p:nvPr/>
        </p:nvGrpSpPr>
        <p:grpSpPr>
          <a:xfrm>
            <a:off x="3504468" y="1286940"/>
            <a:ext cx="1561911" cy="708580"/>
            <a:chOff x="3530532" y="1496185"/>
            <a:chExt cx="1561911" cy="708580"/>
          </a:xfrm>
        </p:grpSpPr>
        <p:grpSp>
          <p:nvGrpSpPr>
            <p:cNvPr id="6737" name="Google Shape;6737;p57"/>
            <p:cNvGrpSpPr/>
            <p:nvPr/>
          </p:nvGrpSpPr>
          <p:grpSpPr>
            <a:xfrm>
              <a:off x="3720318" y="1857562"/>
              <a:ext cx="1372125" cy="54"/>
              <a:chOff x="3720318" y="1857562"/>
              <a:chExt cx="1372125" cy="54"/>
            </a:xfrm>
          </p:grpSpPr>
          <p:cxnSp>
            <p:nvCxnSpPr>
              <p:cNvPr id="6738" name="Google Shape;6738;p57"/>
              <p:cNvCxnSpPr>
                <a:endCxn id="673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40" name="Google Shape;6740;p57"/>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41" name="Google Shape;6741;p57"/>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42" name="Google Shape;6742;p57"/>
              <p:cNvCxnSpPr>
                <a:stCxn id="673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743" name="Google Shape;6743;p57"/>
            <p:cNvGrpSpPr/>
            <p:nvPr/>
          </p:nvGrpSpPr>
          <p:grpSpPr>
            <a:xfrm>
              <a:off x="3567462" y="1496185"/>
              <a:ext cx="286500" cy="272914"/>
              <a:chOff x="3567462" y="1496185"/>
              <a:chExt cx="286500" cy="272914"/>
            </a:xfrm>
          </p:grpSpPr>
          <p:cxnSp>
            <p:nvCxnSpPr>
              <p:cNvPr id="6744" name="Google Shape;6744;p57"/>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745" name="Google Shape;6745;p57"/>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6" name="Google Shape;6746;p57"/>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7"/>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8" name="Google Shape;6748;p57"/>
            <p:cNvGrpSpPr/>
            <p:nvPr/>
          </p:nvGrpSpPr>
          <p:grpSpPr>
            <a:xfrm>
              <a:off x="3929014" y="1960574"/>
              <a:ext cx="286500" cy="242342"/>
              <a:chOff x="3929014" y="1960574"/>
              <a:chExt cx="286500" cy="242342"/>
            </a:xfrm>
          </p:grpSpPr>
          <p:cxnSp>
            <p:nvCxnSpPr>
              <p:cNvPr id="6749" name="Google Shape;6749;p57"/>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750" name="Google Shape;6750;p57"/>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57"/>
            <p:cNvGrpSpPr/>
            <p:nvPr/>
          </p:nvGrpSpPr>
          <p:grpSpPr>
            <a:xfrm>
              <a:off x="4290828" y="1496185"/>
              <a:ext cx="286500" cy="272914"/>
              <a:chOff x="4290828" y="1496185"/>
              <a:chExt cx="286500" cy="272914"/>
            </a:xfrm>
          </p:grpSpPr>
          <p:cxnSp>
            <p:nvCxnSpPr>
              <p:cNvPr id="6752" name="Google Shape;6752;p57"/>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753" name="Google Shape;6753;p57"/>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54" name="Google Shape;6754;p57"/>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7"/>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55" name="Google Shape;6755;p57"/>
            <p:cNvGrpSpPr/>
            <p:nvPr/>
          </p:nvGrpSpPr>
          <p:grpSpPr>
            <a:xfrm>
              <a:off x="4657726" y="1959674"/>
              <a:ext cx="286500" cy="245092"/>
              <a:chOff x="4657726" y="1959674"/>
              <a:chExt cx="286500" cy="245092"/>
            </a:xfrm>
          </p:grpSpPr>
          <p:cxnSp>
            <p:nvCxnSpPr>
              <p:cNvPr id="6756" name="Google Shape;6756;p57"/>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757" name="Google Shape;6757;p57"/>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58" name="Google Shape;6758;p57"/>
          <p:cNvGrpSpPr/>
          <p:nvPr/>
        </p:nvGrpSpPr>
        <p:grpSpPr>
          <a:xfrm>
            <a:off x="3486488" y="2149036"/>
            <a:ext cx="1597032" cy="378649"/>
            <a:chOff x="3512551" y="2358282"/>
            <a:chExt cx="1597032" cy="378649"/>
          </a:xfrm>
        </p:grpSpPr>
        <p:grpSp>
          <p:nvGrpSpPr>
            <p:cNvPr id="6759" name="Google Shape;6759;p57"/>
            <p:cNvGrpSpPr/>
            <p:nvPr/>
          </p:nvGrpSpPr>
          <p:grpSpPr>
            <a:xfrm>
              <a:off x="3738198" y="2553002"/>
              <a:ext cx="1145834" cy="117"/>
              <a:chOff x="3738198" y="2553002"/>
              <a:chExt cx="1145834" cy="117"/>
            </a:xfrm>
          </p:grpSpPr>
          <p:cxnSp>
            <p:nvCxnSpPr>
              <p:cNvPr id="6760" name="Google Shape;6760;p57"/>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761" name="Google Shape;6761;p57"/>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762" name="Google Shape;6762;p57"/>
              <p:cNvCxnSpPr>
                <a:stCxn id="6763" idx="6"/>
                <a:endCxn id="676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765" name="Google Shape;6765;p57"/>
            <p:cNvGrpSpPr/>
            <p:nvPr/>
          </p:nvGrpSpPr>
          <p:grpSpPr>
            <a:xfrm>
              <a:off x="3969644" y="2440153"/>
              <a:ext cx="225900" cy="296779"/>
              <a:chOff x="3969644" y="2440153"/>
              <a:chExt cx="225900" cy="296779"/>
            </a:xfrm>
          </p:grpSpPr>
          <p:cxnSp>
            <p:nvCxnSpPr>
              <p:cNvPr id="6766" name="Google Shape;6766;p57"/>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764" name="Google Shape;6764;p57"/>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7"/>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8" name="Google Shape;6768;p57"/>
            <p:cNvGrpSpPr/>
            <p:nvPr/>
          </p:nvGrpSpPr>
          <p:grpSpPr>
            <a:xfrm>
              <a:off x="4426818" y="2358282"/>
              <a:ext cx="225600" cy="307471"/>
              <a:chOff x="4426818" y="2358282"/>
              <a:chExt cx="225600" cy="307471"/>
            </a:xfrm>
          </p:grpSpPr>
          <p:cxnSp>
            <p:nvCxnSpPr>
              <p:cNvPr id="6769" name="Google Shape;6769;p57"/>
              <p:cNvCxnSpPr>
                <a:stCxn id="677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771" name="Google Shape;6771;p57"/>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7"/>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2" name="Google Shape;6772;p57"/>
            <p:cNvGrpSpPr/>
            <p:nvPr/>
          </p:nvGrpSpPr>
          <p:grpSpPr>
            <a:xfrm>
              <a:off x="4883984" y="2440153"/>
              <a:ext cx="225600" cy="296479"/>
              <a:chOff x="4883984" y="2440153"/>
              <a:chExt cx="225600" cy="296479"/>
            </a:xfrm>
          </p:grpSpPr>
          <p:cxnSp>
            <p:nvCxnSpPr>
              <p:cNvPr id="6773" name="Google Shape;6773;p57"/>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774" name="Google Shape;6774;p57"/>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7"/>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57"/>
            <p:cNvGrpSpPr/>
            <p:nvPr/>
          </p:nvGrpSpPr>
          <p:grpSpPr>
            <a:xfrm>
              <a:off x="3512551" y="2358356"/>
              <a:ext cx="225647" cy="307629"/>
              <a:chOff x="2182679" y="2005014"/>
              <a:chExt cx="792300" cy="1080158"/>
            </a:xfrm>
          </p:grpSpPr>
          <p:cxnSp>
            <p:nvCxnSpPr>
              <p:cNvPr id="6777" name="Google Shape;6777;p57"/>
              <p:cNvCxnSpPr>
                <a:stCxn id="677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763" name="Google Shape;6763;p57"/>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7"/>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79" name="Google Shape;6779;p57"/>
          <p:cNvGrpSpPr/>
          <p:nvPr/>
        </p:nvGrpSpPr>
        <p:grpSpPr>
          <a:xfrm>
            <a:off x="6846570" y="972834"/>
            <a:ext cx="1559809" cy="722610"/>
            <a:chOff x="634175" y="2986275"/>
            <a:chExt cx="3147949" cy="1458344"/>
          </a:xfrm>
        </p:grpSpPr>
        <p:cxnSp>
          <p:nvCxnSpPr>
            <p:cNvPr id="6780" name="Google Shape;6780;p57"/>
            <p:cNvCxnSpPr>
              <a:stCxn id="6781" idx="4"/>
              <a:endCxn id="678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783" name="Google Shape;6783;p57"/>
            <p:cNvCxnSpPr>
              <a:stCxn id="6782" idx="0"/>
              <a:endCxn id="678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785" name="Google Shape;6785;p57"/>
            <p:cNvCxnSpPr>
              <a:stCxn id="6784" idx="4"/>
              <a:endCxn id="678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787" name="Google Shape;6787;p57"/>
            <p:cNvCxnSpPr>
              <a:stCxn id="6786" idx="0"/>
              <a:endCxn id="678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788" name="Google Shape;6788;p57"/>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84" name="Google Shape;6784;p57"/>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81" name="Google Shape;6781;p57"/>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86" name="Google Shape;6786;p57"/>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782" name="Google Shape;6782;p57"/>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789" name="Google Shape;6789;p57"/>
          <p:cNvGrpSpPr/>
          <p:nvPr/>
        </p:nvGrpSpPr>
        <p:grpSpPr>
          <a:xfrm>
            <a:off x="3500360" y="2682741"/>
            <a:ext cx="1570719" cy="294123"/>
            <a:chOff x="998425" y="1182125"/>
            <a:chExt cx="1065400" cy="199500"/>
          </a:xfrm>
        </p:grpSpPr>
        <p:sp>
          <p:nvSpPr>
            <p:cNvPr id="6790" name="Google Shape;6790;p5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57"/>
          <p:cNvGrpSpPr/>
          <p:nvPr/>
        </p:nvGrpSpPr>
        <p:grpSpPr>
          <a:xfrm>
            <a:off x="6843616" y="1800228"/>
            <a:ext cx="1565716" cy="366729"/>
            <a:chOff x="1247650" y="2075423"/>
            <a:chExt cx="6648477" cy="1557238"/>
          </a:xfrm>
        </p:grpSpPr>
        <p:sp>
          <p:nvSpPr>
            <p:cNvPr id="6796" name="Google Shape;6796;p5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57"/>
          <p:cNvGrpSpPr/>
          <p:nvPr/>
        </p:nvGrpSpPr>
        <p:grpSpPr>
          <a:xfrm>
            <a:off x="6827928" y="2949043"/>
            <a:ext cx="1597061" cy="663440"/>
            <a:chOff x="6796238" y="3158297"/>
            <a:chExt cx="1630319" cy="677257"/>
          </a:xfrm>
        </p:grpSpPr>
        <p:cxnSp>
          <p:nvCxnSpPr>
            <p:cNvPr id="6803" name="Google Shape;6803;p57"/>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04" name="Google Shape;6804;p57"/>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05" name="Google Shape;6805;p57"/>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806" name="Google Shape;6806;p57"/>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807" name="Google Shape;6807;p57"/>
            <p:cNvGrpSpPr/>
            <p:nvPr/>
          </p:nvGrpSpPr>
          <p:grpSpPr>
            <a:xfrm>
              <a:off x="6796238" y="3311904"/>
              <a:ext cx="1630319" cy="377697"/>
              <a:chOff x="6796238" y="3311904"/>
              <a:chExt cx="1630319" cy="377697"/>
            </a:xfrm>
          </p:grpSpPr>
          <p:sp>
            <p:nvSpPr>
              <p:cNvPr id="6808" name="Google Shape;6808;p57"/>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7"/>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7"/>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1" name="Google Shape;6811;p57"/>
          <p:cNvGrpSpPr/>
          <p:nvPr/>
        </p:nvGrpSpPr>
        <p:grpSpPr>
          <a:xfrm>
            <a:off x="5349066" y="970435"/>
            <a:ext cx="1368606" cy="1593805"/>
            <a:chOff x="1839112" y="2209163"/>
            <a:chExt cx="1918159" cy="2233784"/>
          </a:xfrm>
        </p:grpSpPr>
        <p:sp>
          <p:nvSpPr>
            <p:cNvPr id="6812" name="Google Shape;6812;p57"/>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7"/>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7"/>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15" name="Google Shape;6815;p57"/>
            <p:cNvCxnSpPr>
              <a:stCxn id="6812" idx="6"/>
              <a:endCxn id="681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16" name="Google Shape;6816;p57"/>
            <p:cNvCxnSpPr>
              <a:stCxn id="6813" idx="4"/>
              <a:endCxn id="681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818" name="Google Shape;6818;p57"/>
            <p:cNvCxnSpPr>
              <a:stCxn id="6817" idx="6"/>
              <a:endCxn id="681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19" name="Google Shape;6819;p57"/>
            <p:cNvCxnSpPr>
              <a:stCxn id="6814" idx="4"/>
              <a:endCxn id="682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817" name="Google Shape;6817;p57"/>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7"/>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7"/>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22" name="Google Shape;6822;p57"/>
            <p:cNvCxnSpPr>
              <a:endCxn id="682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6823" name="Google Shape;6823;p57"/>
          <p:cNvGrpSpPr/>
          <p:nvPr/>
        </p:nvGrpSpPr>
        <p:grpSpPr>
          <a:xfrm>
            <a:off x="3481439" y="976671"/>
            <a:ext cx="1637968" cy="154942"/>
            <a:chOff x="238125" y="2506075"/>
            <a:chExt cx="7115411" cy="673075"/>
          </a:xfrm>
        </p:grpSpPr>
        <p:sp>
          <p:nvSpPr>
            <p:cNvPr id="6824" name="Google Shape;6824;p5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57"/>
          <p:cNvGrpSpPr/>
          <p:nvPr/>
        </p:nvGrpSpPr>
        <p:grpSpPr>
          <a:xfrm>
            <a:off x="720124" y="1298269"/>
            <a:ext cx="2476762" cy="91743"/>
            <a:chOff x="1464850" y="436376"/>
            <a:chExt cx="6001362" cy="222300"/>
          </a:xfrm>
        </p:grpSpPr>
        <p:sp>
          <p:nvSpPr>
            <p:cNvPr id="6830" name="Google Shape;6830;p57"/>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7"/>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7"/>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7"/>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7"/>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35" name="Google Shape;6835;p57"/>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36" name="Google Shape;6836;p57"/>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37" name="Google Shape;6837;p57"/>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38" name="Google Shape;6838;p57"/>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6839" name="Google Shape;6839;p57"/>
          <p:cNvGrpSpPr/>
          <p:nvPr/>
        </p:nvGrpSpPr>
        <p:grpSpPr>
          <a:xfrm>
            <a:off x="706391" y="2533734"/>
            <a:ext cx="1452710" cy="651923"/>
            <a:chOff x="803162" y="2667727"/>
            <a:chExt cx="1411906" cy="633611"/>
          </a:xfrm>
        </p:grpSpPr>
        <p:cxnSp>
          <p:nvCxnSpPr>
            <p:cNvPr id="6840" name="Google Shape;6840;p57"/>
            <p:cNvCxnSpPr>
              <a:stCxn id="6841" idx="2"/>
              <a:endCxn id="684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43" name="Google Shape;6843;p57"/>
            <p:cNvCxnSpPr>
              <a:stCxn id="6844" idx="0"/>
              <a:endCxn id="684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45" name="Google Shape;6845;p57"/>
            <p:cNvCxnSpPr>
              <a:stCxn id="6844" idx="2"/>
              <a:endCxn id="684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47" name="Google Shape;6847;p57"/>
            <p:cNvCxnSpPr>
              <a:stCxn id="6848" idx="0"/>
              <a:endCxn id="684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49" name="Google Shape;6849;p57"/>
            <p:cNvCxnSpPr>
              <a:stCxn id="6842" idx="2"/>
              <a:endCxn id="685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51" name="Google Shape;6851;p57"/>
            <p:cNvCxnSpPr>
              <a:stCxn id="6852" idx="0"/>
              <a:endCxn id="684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6848" name="Google Shape;6848;p57"/>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6" name="Google Shape;6846;p57"/>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52" name="Google Shape;6852;p57"/>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50" name="Google Shape;6850;p57"/>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2" name="Google Shape;6842;p57"/>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4" name="Google Shape;6844;p57"/>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41" name="Google Shape;6841;p57"/>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6853" name="Google Shape;6853;p57"/>
          <p:cNvGrpSpPr/>
          <p:nvPr/>
        </p:nvGrpSpPr>
        <p:grpSpPr>
          <a:xfrm>
            <a:off x="706393" y="969273"/>
            <a:ext cx="2518541" cy="209309"/>
            <a:chOff x="803163" y="1111966"/>
            <a:chExt cx="2447800" cy="203430"/>
          </a:xfrm>
        </p:grpSpPr>
        <p:grpSp>
          <p:nvGrpSpPr>
            <p:cNvPr id="6854" name="Google Shape;6854;p57"/>
            <p:cNvGrpSpPr/>
            <p:nvPr/>
          </p:nvGrpSpPr>
          <p:grpSpPr>
            <a:xfrm>
              <a:off x="1958180" y="1111966"/>
              <a:ext cx="588019" cy="121396"/>
              <a:chOff x="4808316" y="2800065"/>
              <a:chExt cx="1999386" cy="412910"/>
            </a:xfrm>
          </p:grpSpPr>
          <p:sp>
            <p:nvSpPr>
              <p:cNvPr id="6855" name="Google Shape;6855;p57"/>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6" name="Google Shape;6856;p57"/>
              <p:cNvGrpSpPr/>
              <p:nvPr/>
            </p:nvGrpSpPr>
            <p:grpSpPr>
              <a:xfrm>
                <a:off x="4808316" y="2800065"/>
                <a:ext cx="92400" cy="411825"/>
                <a:chOff x="845575" y="2563700"/>
                <a:chExt cx="92400" cy="411825"/>
              </a:xfrm>
            </p:grpSpPr>
            <p:cxnSp>
              <p:nvCxnSpPr>
                <p:cNvPr id="6857" name="Google Shape;6857;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58" name="Google Shape;6858;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859" name="Google Shape;6859;p57"/>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6860" name="Google Shape;6860;p57"/>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1" name="Google Shape;6861;p57"/>
            <p:cNvGrpSpPr/>
            <p:nvPr/>
          </p:nvGrpSpPr>
          <p:grpSpPr>
            <a:xfrm>
              <a:off x="803163" y="1111974"/>
              <a:ext cx="591158" cy="121545"/>
              <a:chOff x="803163" y="1111974"/>
              <a:chExt cx="591158" cy="121545"/>
            </a:xfrm>
          </p:grpSpPr>
          <p:grpSp>
            <p:nvGrpSpPr>
              <p:cNvPr id="6862" name="Google Shape;6862;p57"/>
              <p:cNvGrpSpPr/>
              <p:nvPr/>
            </p:nvGrpSpPr>
            <p:grpSpPr>
              <a:xfrm>
                <a:off x="803163" y="1111974"/>
                <a:ext cx="27175" cy="121077"/>
                <a:chOff x="845575" y="2563700"/>
                <a:chExt cx="92400" cy="411825"/>
              </a:xfrm>
            </p:grpSpPr>
            <p:cxnSp>
              <p:nvCxnSpPr>
                <p:cNvPr id="6863" name="Google Shape;6863;p5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64" name="Google Shape;6864;p5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5" name="Google Shape;6865;p57"/>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6" name="Google Shape;6866;p57"/>
            <p:cNvGrpSpPr/>
            <p:nvPr/>
          </p:nvGrpSpPr>
          <p:grpSpPr>
            <a:xfrm>
              <a:off x="1381910" y="1194219"/>
              <a:ext cx="588341" cy="121177"/>
              <a:chOff x="1381910" y="1194219"/>
              <a:chExt cx="588341" cy="121177"/>
            </a:xfrm>
          </p:grpSpPr>
          <p:grpSp>
            <p:nvGrpSpPr>
              <p:cNvPr id="6867" name="Google Shape;6867;p57"/>
              <p:cNvGrpSpPr/>
              <p:nvPr/>
            </p:nvGrpSpPr>
            <p:grpSpPr>
              <a:xfrm rot="10800000">
                <a:off x="1381910" y="1194319"/>
                <a:ext cx="27175" cy="121077"/>
                <a:chOff x="2070100" y="2563700"/>
                <a:chExt cx="92400" cy="411825"/>
              </a:xfrm>
            </p:grpSpPr>
            <p:cxnSp>
              <p:nvCxnSpPr>
                <p:cNvPr id="6868" name="Google Shape;6868;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69" name="Google Shape;6869;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0" name="Google Shape;6870;p57"/>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57"/>
            <p:cNvGrpSpPr/>
            <p:nvPr/>
          </p:nvGrpSpPr>
          <p:grpSpPr>
            <a:xfrm>
              <a:off x="2532079" y="1194219"/>
              <a:ext cx="704927" cy="121177"/>
              <a:chOff x="2532079" y="1194219"/>
              <a:chExt cx="704927" cy="121177"/>
            </a:xfrm>
          </p:grpSpPr>
          <p:grpSp>
            <p:nvGrpSpPr>
              <p:cNvPr id="6872" name="Google Shape;6872;p57"/>
              <p:cNvGrpSpPr/>
              <p:nvPr/>
            </p:nvGrpSpPr>
            <p:grpSpPr>
              <a:xfrm rot="10800000">
                <a:off x="2532079" y="1194319"/>
                <a:ext cx="27175" cy="121077"/>
                <a:chOff x="2070100" y="2563700"/>
                <a:chExt cx="92400" cy="411825"/>
              </a:xfrm>
            </p:grpSpPr>
            <p:cxnSp>
              <p:nvCxnSpPr>
                <p:cNvPr id="6873" name="Google Shape;6873;p5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74" name="Google Shape;6874;p5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5" name="Google Shape;6875;p57"/>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6" name="Google Shape;6876;p57"/>
          <p:cNvGrpSpPr/>
          <p:nvPr/>
        </p:nvGrpSpPr>
        <p:grpSpPr>
          <a:xfrm>
            <a:off x="3499403" y="3665904"/>
            <a:ext cx="1567778" cy="491677"/>
            <a:chOff x="5194708" y="3484366"/>
            <a:chExt cx="3148148" cy="987304"/>
          </a:xfrm>
        </p:grpSpPr>
        <p:grpSp>
          <p:nvGrpSpPr>
            <p:cNvPr id="6877" name="Google Shape;6877;p57"/>
            <p:cNvGrpSpPr/>
            <p:nvPr/>
          </p:nvGrpSpPr>
          <p:grpSpPr>
            <a:xfrm>
              <a:off x="7531521" y="3484366"/>
              <a:ext cx="811335" cy="987304"/>
              <a:chOff x="3379425" y="1617275"/>
              <a:chExt cx="1090650" cy="1327200"/>
            </a:xfrm>
          </p:grpSpPr>
          <p:sp>
            <p:nvSpPr>
              <p:cNvPr id="6878" name="Google Shape;6878;p5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1" name="Google Shape;6881;p57"/>
            <p:cNvGrpSpPr/>
            <p:nvPr/>
          </p:nvGrpSpPr>
          <p:grpSpPr>
            <a:xfrm>
              <a:off x="6752546" y="3484366"/>
              <a:ext cx="811428" cy="987304"/>
              <a:chOff x="2332275" y="1617275"/>
              <a:chExt cx="1090775" cy="1327200"/>
            </a:xfrm>
          </p:grpSpPr>
          <p:sp>
            <p:nvSpPr>
              <p:cNvPr id="6882" name="Google Shape;6882;p5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5" name="Google Shape;6885;p57"/>
            <p:cNvGrpSpPr/>
            <p:nvPr/>
          </p:nvGrpSpPr>
          <p:grpSpPr>
            <a:xfrm>
              <a:off x="5973664" y="3484366"/>
              <a:ext cx="811335" cy="987304"/>
              <a:chOff x="1285250" y="1617275"/>
              <a:chExt cx="1090650" cy="1327200"/>
            </a:xfrm>
          </p:grpSpPr>
          <p:sp>
            <p:nvSpPr>
              <p:cNvPr id="6886" name="Google Shape;6886;p5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9" name="Google Shape;6889;p57"/>
            <p:cNvGrpSpPr/>
            <p:nvPr/>
          </p:nvGrpSpPr>
          <p:grpSpPr>
            <a:xfrm>
              <a:off x="5194708" y="3484366"/>
              <a:ext cx="811409" cy="987304"/>
              <a:chOff x="238125" y="1617275"/>
              <a:chExt cx="1090750" cy="1327200"/>
            </a:xfrm>
          </p:grpSpPr>
          <p:sp>
            <p:nvSpPr>
              <p:cNvPr id="6890" name="Google Shape;6890;p5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93" name="Google Shape;6893;p57"/>
          <p:cNvGrpSpPr/>
          <p:nvPr/>
        </p:nvGrpSpPr>
        <p:grpSpPr>
          <a:xfrm>
            <a:off x="3460012" y="3146315"/>
            <a:ext cx="1616964" cy="346256"/>
            <a:chOff x="1808063" y="4294338"/>
            <a:chExt cx="3370782" cy="721817"/>
          </a:xfrm>
        </p:grpSpPr>
        <p:sp>
          <p:nvSpPr>
            <p:cNvPr id="6894" name="Google Shape;6894;p5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57"/>
          <p:cNvGrpSpPr/>
          <p:nvPr/>
        </p:nvGrpSpPr>
        <p:grpSpPr>
          <a:xfrm>
            <a:off x="738224" y="3432344"/>
            <a:ext cx="1295882" cy="646587"/>
            <a:chOff x="834100" y="3642869"/>
            <a:chExt cx="1259483" cy="628426"/>
          </a:xfrm>
        </p:grpSpPr>
        <p:sp>
          <p:nvSpPr>
            <p:cNvPr id="6905" name="Google Shape;6905;p57"/>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7"/>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7"/>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7"/>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7"/>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7"/>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7"/>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7"/>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7"/>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7"/>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7"/>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7"/>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7"/>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7"/>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7"/>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7"/>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7"/>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7"/>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7"/>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7"/>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7"/>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7"/>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7"/>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7"/>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7"/>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0" name="Google Shape;6930;p57"/>
            <p:cNvGrpSpPr/>
            <p:nvPr/>
          </p:nvGrpSpPr>
          <p:grpSpPr>
            <a:xfrm>
              <a:off x="1360364" y="3847835"/>
              <a:ext cx="208119" cy="224359"/>
              <a:chOff x="1360769" y="3847100"/>
              <a:chExt cx="208119" cy="224359"/>
            </a:xfrm>
          </p:grpSpPr>
          <p:sp>
            <p:nvSpPr>
              <p:cNvPr id="6931" name="Google Shape;6931;p57"/>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7"/>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7"/>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7"/>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7"/>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7"/>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7"/>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7"/>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7"/>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7"/>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7"/>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7"/>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7"/>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7"/>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7"/>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7"/>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7"/>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7"/>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7"/>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7"/>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1" name="Google Shape;6951;p57"/>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7"/>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7"/>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7"/>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7"/>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7"/>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7"/>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7"/>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7"/>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7"/>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7"/>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7"/>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7"/>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7"/>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57"/>
          <p:cNvGrpSpPr/>
          <p:nvPr/>
        </p:nvGrpSpPr>
        <p:grpSpPr>
          <a:xfrm rot="5400000">
            <a:off x="5951337" y="3228841"/>
            <a:ext cx="164064" cy="1414916"/>
            <a:chOff x="4428249" y="1369375"/>
            <a:chExt cx="36905" cy="429569"/>
          </a:xfrm>
        </p:grpSpPr>
        <p:sp>
          <p:nvSpPr>
            <p:cNvPr id="6966" name="Google Shape;6966;p57"/>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7"/>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7"/>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7"/>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7"/>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7"/>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7"/>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7"/>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7"/>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7"/>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7"/>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7"/>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7"/>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7"/>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7"/>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7"/>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7"/>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7"/>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7"/>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7"/>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7"/>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7"/>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7"/>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7"/>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7"/>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7"/>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7"/>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7"/>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7"/>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7"/>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7"/>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7"/>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8" name="Google Shape;6998;p57"/>
          <p:cNvGrpSpPr/>
          <p:nvPr/>
        </p:nvGrpSpPr>
        <p:grpSpPr>
          <a:xfrm flipH="1" rot="10800000">
            <a:off x="5323766" y="2817385"/>
            <a:ext cx="1419207" cy="24808"/>
            <a:chOff x="219558" y="4738465"/>
            <a:chExt cx="5852400" cy="102300"/>
          </a:xfrm>
        </p:grpSpPr>
        <p:cxnSp>
          <p:nvCxnSpPr>
            <p:cNvPr id="6999" name="Google Shape;6999;p57"/>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000" name="Google Shape;7000;p57"/>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7"/>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7"/>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7"/>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7"/>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5" name="Google Shape;7005;p57"/>
          <p:cNvGrpSpPr/>
          <p:nvPr/>
        </p:nvGrpSpPr>
        <p:grpSpPr>
          <a:xfrm>
            <a:off x="5335084" y="3190448"/>
            <a:ext cx="1396570" cy="385016"/>
            <a:chOff x="5286284" y="2966544"/>
            <a:chExt cx="1396570" cy="385016"/>
          </a:xfrm>
        </p:grpSpPr>
        <p:cxnSp>
          <p:nvCxnSpPr>
            <p:cNvPr id="7006" name="Google Shape;7006;p57"/>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007" name="Google Shape;7007;p57"/>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008" name="Google Shape;7008;p57"/>
            <p:cNvGrpSpPr/>
            <p:nvPr/>
          </p:nvGrpSpPr>
          <p:grpSpPr>
            <a:xfrm>
              <a:off x="5287688" y="3173364"/>
              <a:ext cx="1395166" cy="74100"/>
              <a:chOff x="5287688" y="3173364"/>
              <a:chExt cx="1395166" cy="74100"/>
            </a:xfrm>
          </p:grpSpPr>
          <p:cxnSp>
            <p:nvCxnSpPr>
              <p:cNvPr id="7009" name="Google Shape;7009;p57"/>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010" name="Google Shape;7010;p57"/>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011" name="Google Shape;7011;p57"/>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2" name="Google Shape;7012;p57"/>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3" name="Google Shape;7013;p57"/>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4" name="Google Shape;7014;p57"/>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5" name="Google Shape;7015;p57"/>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16" name="Google Shape;7016;p57"/>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017" name="Google Shape;7017;p57"/>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018" name="Google Shape;7018;p57"/>
          <p:cNvGrpSpPr/>
          <p:nvPr/>
        </p:nvGrpSpPr>
        <p:grpSpPr>
          <a:xfrm>
            <a:off x="2021150" y="1609224"/>
            <a:ext cx="1182276" cy="662027"/>
            <a:chOff x="2029517" y="1732295"/>
            <a:chExt cx="1149068" cy="643432"/>
          </a:xfrm>
        </p:grpSpPr>
        <p:grpSp>
          <p:nvGrpSpPr>
            <p:cNvPr id="7019" name="Google Shape;7019;p57"/>
            <p:cNvGrpSpPr/>
            <p:nvPr/>
          </p:nvGrpSpPr>
          <p:grpSpPr>
            <a:xfrm>
              <a:off x="2708660" y="1746937"/>
              <a:ext cx="455427" cy="244429"/>
              <a:chOff x="2700693" y="1746937"/>
              <a:chExt cx="455427" cy="244429"/>
            </a:xfrm>
          </p:grpSpPr>
          <p:grpSp>
            <p:nvGrpSpPr>
              <p:cNvPr id="7020" name="Google Shape;7020;p57"/>
              <p:cNvGrpSpPr/>
              <p:nvPr/>
            </p:nvGrpSpPr>
            <p:grpSpPr>
              <a:xfrm>
                <a:off x="2905682" y="1782817"/>
                <a:ext cx="250438" cy="208549"/>
                <a:chOff x="2905682" y="1782817"/>
                <a:chExt cx="250438" cy="208549"/>
              </a:xfrm>
            </p:grpSpPr>
            <p:cxnSp>
              <p:nvCxnSpPr>
                <p:cNvPr id="7021" name="Google Shape;7021;p57"/>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22" name="Google Shape;7022;p57"/>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57"/>
              <p:cNvGrpSpPr/>
              <p:nvPr/>
            </p:nvGrpSpPr>
            <p:grpSpPr>
              <a:xfrm>
                <a:off x="2700693" y="1746937"/>
                <a:ext cx="449967" cy="72374"/>
                <a:chOff x="2700693" y="1746937"/>
                <a:chExt cx="449967" cy="72374"/>
              </a:xfrm>
            </p:grpSpPr>
            <p:cxnSp>
              <p:nvCxnSpPr>
                <p:cNvPr id="7024" name="Google Shape;7024;p57"/>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25" name="Google Shape;7025;p57"/>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26" name="Google Shape;7026;p57"/>
            <p:cNvGrpSpPr/>
            <p:nvPr/>
          </p:nvGrpSpPr>
          <p:grpSpPr>
            <a:xfrm>
              <a:off x="2029517" y="1732295"/>
              <a:ext cx="1149068" cy="643432"/>
              <a:chOff x="2029517" y="1732295"/>
              <a:chExt cx="1149068" cy="643432"/>
            </a:xfrm>
          </p:grpSpPr>
          <p:grpSp>
            <p:nvGrpSpPr>
              <p:cNvPr id="7027" name="Google Shape;7027;p57"/>
              <p:cNvGrpSpPr/>
              <p:nvPr/>
            </p:nvGrpSpPr>
            <p:grpSpPr>
              <a:xfrm>
                <a:off x="2703618" y="2103152"/>
                <a:ext cx="474966" cy="260017"/>
                <a:chOff x="2703618" y="2103152"/>
                <a:chExt cx="474966" cy="260017"/>
              </a:xfrm>
            </p:grpSpPr>
            <p:grpSp>
              <p:nvGrpSpPr>
                <p:cNvPr id="7028" name="Google Shape;7028;p57"/>
                <p:cNvGrpSpPr/>
                <p:nvPr/>
              </p:nvGrpSpPr>
              <p:grpSpPr>
                <a:xfrm>
                  <a:off x="2703618" y="2290640"/>
                  <a:ext cx="450291" cy="72529"/>
                  <a:chOff x="2703618" y="2290640"/>
                  <a:chExt cx="450291" cy="72529"/>
                </a:xfrm>
              </p:grpSpPr>
              <p:cxnSp>
                <p:nvCxnSpPr>
                  <p:cNvPr id="7029" name="Google Shape;7029;p57"/>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30" name="Google Shape;7030;p57"/>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57"/>
                <p:cNvGrpSpPr/>
                <p:nvPr/>
              </p:nvGrpSpPr>
              <p:grpSpPr>
                <a:xfrm>
                  <a:off x="2908607" y="2103152"/>
                  <a:ext cx="269977" cy="223538"/>
                  <a:chOff x="2908607" y="2103152"/>
                  <a:chExt cx="269977" cy="223538"/>
                </a:xfrm>
              </p:grpSpPr>
              <p:cxnSp>
                <p:nvCxnSpPr>
                  <p:cNvPr id="7032" name="Google Shape;7032;p57"/>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33" name="Google Shape;7033;p57"/>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4" name="Google Shape;7034;p57"/>
              <p:cNvGrpSpPr/>
              <p:nvPr/>
            </p:nvGrpSpPr>
            <p:grpSpPr>
              <a:xfrm>
                <a:off x="2029517" y="1732295"/>
                <a:ext cx="685827" cy="643432"/>
                <a:chOff x="2029517" y="1732295"/>
                <a:chExt cx="685827" cy="643432"/>
              </a:xfrm>
            </p:grpSpPr>
            <p:sp>
              <p:nvSpPr>
                <p:cNvPr id="7035" name="Google Shape;7035;p57"/>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6" name="Google Shape;7036;p57"/>
                <p:cNvGrpSpPr/>
                <p:nvPr/>
              </p:nvGrpSpPr>
              <p:grpSpPr>
                <a:xfrm>
                  <a:off x="2158948" y="1732295"/>
                  <a:ext cx="556396" cy="333108"/>
                  <a:chOff x="2158948" y="1732295"/>
                  <a:chExt cx="556396" cy="333108"/>
                </a:xfrm>
              </p:grpSpPr>
              <p:cxnSp>
                <p:nvCxnSpPr>
                  <p:cNvPr id="7037" name="Google Shape;7037;p57"/>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38" name="Google Shape;7038;p57"/>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9" name="Google Shape;7039;p57"/>
                <p:cNvGrpSpPr/>
                <p:nvPr/>
              </p:nvGrpSpPr>
              <p:grpSpPr>
                <a:xfrm>
                  <a:off x="2159908" y="2065057"/>
                  <a:ext cx="550884" cy="310670"/>
                  <a:chOff x="2159908" y="2065057"/>
                  <a:chExt cx="550884" cy="310670"/>
                </a:xfrm>
              </p:grpSpPr>
              <p:cxnSp>
                <p:nvCxnSpPr>
                  <p:cNvPr id="7040" name="Google Shape;7040;p57"/>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41" name="Google Shape;7041;p57"/>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42" name="Google Shape;7042;p57"/>
          <p:cNvGrpSpPr/>
          <p:nvPr/>
        </p:nvGrpSpPr>
        <p:grpSpPr>
          <a:xfrm>
            <a:off x="706399" y="1556837"/>
            <a:ext cx="962651" cy="810058"/>
            <a:chOff x="844912" y="1681380"/>
            <a:chExt cx="935611" cy="787305"/>
          </a:xfrm>
        </p:grpSpPr>
        <p:grpSp>
          <p:nvGrpSpPr>
            <p:cNvPr id="7043" name="Google Shape;7043;p57"/>
            <p:cNvGrpSpPr/>
            <p:nvPr/>
          </p:nvGrpSpPr>
          <p:grpSpPr>
            <a:xfrm>
              <a:off x="844912" y="1819635"/>
              <a:ext cx="329836" cy="510016"/>
              <a:chOff x="844912" y="1819635"/>
              <a:chExt cx="329836" cy="510016"/>
            </a:xfrm>
          </p:grpSpPr>
          <p:sp>
            <p:nvSpPr>
              <p:cNvPr id="7044" name="Google Shape;7044;p57"/>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7"/>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7"/>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7"/>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7"/>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7"/>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0" name="Google Shape;7050;p57"/>
            <p:cNvGrpSpPr/>
            <p:nvPr/>
          </p:nvGrpSpPr>
          <p:grpSpPr>
            <a:xfrm>
              <a:off x="1284601" y="2158168"/>
              <a:ext cx="495923" cy="310517"/>
              <a:chOff x="1284601" y="2158168"/>
              <a:chExt cx="495923" cy="310517"/>
            </a:xfrm>
          </p:grpSpPr>
          <p:sp>
            <p:nvSpPr>
              <p:cNvPr id="7051" name="Google Shape;7051;p57"/>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2" name="Google Shape;7052;p57"/>
              <p:cNvGrpSpPr/>
              <p:nvPr/>
            </p:nvGrpSpPr>
            <p:grpSpPr>
              <a:xfrm>
                <a:off x="1507666" y="2158168"/>
                <a:ext cx="272858" cy="310517"/>
                <a:chOff x="1507666" y="2158168"/>
                <a:chExt cx="272858" cy="310517"/>
              </a:xfrm>
            </p:grpSpPr>
            <p:grpSp>
              <p:nvGrpSpPr>
                <p:cNvPr id="7053" name="Google Shape;7053;p57"/>
                <p:cNvGrpSpPr/>
                <p:nvPr/>
              </p:nvGrpSpPr>
              <p:grpSpPr>
                <a:xfrm>
                  <a:off x="1507666" y="2176104"/>
                  <a:ext cx="166395" cy="273149"/>
                  <a:chOff x="1507666" y="2176104"/>
                  <a:chExt cx="166395" cy="273149"/>
                </a:xfrm>
              </p:grpSpPr>
              <p:sp>
                <p:nvSpPr>
                  <p:cNvPr id="7054" name="Google Shape;7054;p57"/>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7"/>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7"/>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7"/>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7"/>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7"/>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7"/>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61" name="Google Shape;7061;p57"/>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7"/>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3" name="Google Shape;7063;p57"/>
            <p:cNvGrpSpPr/>
            <p:nvPr/>
          </p:nvGrpSpPr>
          <p:grpSpPr>
            <a:xfrm>
              <a:off x="1284601" y="1681380"/>
              <a:ext cx="495923" cy="310517"/>
              <a:chOff x="1284601" y="1681380"/>
              <a:chExt cx="495923" cy="310517"/>
            </a:xfrm>
          </p:grpSpPr>
          <p:sp>
            <p:nvSpPr>
              <p:cNvPr id="7064" name="Google Shape;7064;p57"/>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5" name="Google Shape;7065;p57"/>
              <p:cNvGrpSpPr/>
              <p:nvPr/>
            </p:nvGrpSpPr>
            <p:grpSpPr>
              <a:xfrm>
                <a:off x="1507666" y="1681380"/>
                <a:ext cx="272858" cy="310517"/>
                <a:chOff x="1507666" y="1681380"/>
                <a:chExt cx="272858" cy="310517"/>
              </a:xfrm>
            </p:grpSpPr>
            <p:grpSp>
              <p:nvGrpSpPr>
                <p:cNvPr id="7066" name="Google Shape;7066;p57"/>
                <p:cNvGrpSpPr/>
                <p:nvPr/>
              </p:nvGrpSpPr>
              <p:grpSpPr>
                <a:xfrm>
                  <a:off x="1507666" y="1700120"/>
                  <a:ext cx="166395" cy="272984"/>
                  <a:chOff x="1507666" y="1700120"/>
                  <a:chExt cx="166395" cy="272984"/>
                </a:xfrm>
              </p:grpSpPr>
              <p:sp>
                <p:nvSpPr>
                  <p:cNvPr id="7067" name="Google Shape;7067;p57"/>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7"/>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7"/>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7"/>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7"/>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7"/>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7"/>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4" name="Google Shape;7074;p57"/>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7"/>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076" name="Google Shape;7076;p57"/>
          <p:cNvGrpSpPr/>
          <p:nvPr/>
        </p:nvGrpSpPr>
        <p:grpSpPr>
          <a:xfrm>
            <a:off x="6815339" y="2324267"/>
            <a:ext cx="1622269" cy="552443"/>
            <a:chOff x="6894650" y="2574740"/>
            <a:chExt cx="1445100" cy="492111"/>
          </a:xfrm>
        </p:grpSpPr>
        <p:sp>
          <p:nvSpPr>
            <p:cNvPr id="7077" name="Google Shape;7077;p57"/>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7"/>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7"/>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7"/>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7"/>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82" name="Google Shape;7082;p57"/>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083" name="Google Shape;7083;p57"/>
          <p:cNvGrpSpPr/>
          <p:nvPr/>
        </p:nvGrpSpPr>
        <p:grpSpPr>
          <a:xfrm>
            <a:off x="6834882" y="3698522"/>
            <a:ext cx="1583206" cy="475705"/>
            <a:chOff x="6953919" y="3907920"/>
            <a:chExt cx="1377300" cy="475705"/>
          </a:xfrm>
        </p:grpSpPr>
        <p:cxnSp>
          <p:nvCxnSpPr>
            <p:cNvPr id="7084" name="Google Shape;7084;p57"/>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085" name="Google Shape;7085;p57"/>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086" name="Google Shape;7086;p57"/>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087" name="Google Shape;7087;p57"/>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088" name="Google Shape;7088;p57"/>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089" name="Google Shape;7089;p57"/>
          <p:cNvGrpSpPr/>
          <p:nvPr/>
        </p:nvGrpSpPr>
        <p:grpSpPr>
          <a:xfrm>
            <a:off x="2338470" y="2459668"/>
            <a:ext cx="836286" cy="824529"/>
            <a:chOff x="2389399" y="2595741"/>
            <a:chExt cx="812796" cy="801369"/>
          </a:xfrm>
        </p:grpSpPr>
        <p:grpSp>
          <p:nvGrpSpPr>
            <p:cNvPr id="7090" name="Google Shape;7090;p57"/>
            <p:cNvGrpSpPr/>
            <p:nvPr/>
          </p:nvGrpSpPr>
          <p:grpSpPr>
            <a:xfrm>
              <a:off x="2492145" y="2881565"/>
              <a:ext cx="607300" cy="229751"/>
              <a:chOff x="2492145" y="2881565"/>
              <a:chExt cx="607300" cy="229751"/>
            </a:xfrm>
          </p:grpSpPr>
          <p:sp>
            <p:nvSpPr>
              <p:cNvPr id="7091" name="Google Shape;7091;p57"/>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7"/>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7"/>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57"/>
            <p:cNvGrpSpPr/>
            <p:nvPr/>
          </p:nvGrpSpPr>
          <p:grpSpPr>
            <a:xfrm>
              <a:off x="2389399" y="2595741"/>
              <a:ext cx="812796" cy="296825"/>
              <a:chOff x="2389399" y="2595741"/>
              <a:chExt cx="812796" cy="296825"/>
            </a:xfrm>
          </p:grpSpPr>
          <p:grpSp>
            <p:nvGrpSpPr>
              <p:cNvPr id="7095" name="Google Shape;7095;p57"/>
              <p:cNvGrpSpPr/>
              <p:nvPr/>
            </p:nvGrpSpPr>
            <p:grpSpPr>
              <a:xfrm>
                <a:off x="2389399" y="2595741"/>
                <a:ext cx="363638" cy="296825"/>
                <a:chOff x="2389399" y="2595741"/>
                <a:chExt cx="363638" cy="296825"/>
              </a:xfrm>
            </p:grpSpPr>
            <p:grpSp>
              <p:nvGrpSpPr>
                <p:cNvPr id="7096" name="Google Shape;7096;p57"/>
                <p:cNvGrpSpPr/>
                <p:nvPr/>
              </p:nvGrpSpPr>
              <p:grpSpPr>
                <a:xfrm>
                  <a:off x="2493852" y="2794333"/>
                  <a:ext cx="259185" cy="98232"/>
                  <a:chOff x="2493852" y="2794333"/>
                  <a:chExt cx="259185" cy="98232"/>
                </a:xfrm>
              </p:grpSpPr>
              <p:sp>
                <p:nvSpPr>
                  <p:cNvPr id="7097" name="Google Shape;7097;p57"/>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7"/>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7"/>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57"/>
                <p:cNvGrpSpPr/>
                <p:nvPr/>
              </p:nvGrpSpPr>
              <p:grpSpPr>
                <a:xfrm>
                  <a:off x="2389399" y="2595741"/>
                  <a:ext cx="224343" cy="182054"/>
                  <a:chOff x="2389399" y="2595741"/>
                  <a:chExt cx="224343" cy="182054"/>
                </a:xfrm>
              </p:grpSpPr>
              <p:sp>
                <p:nvSpPr>
                  <p:cNvPr id="7101" name="Google Shape;7101;p57"/>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7"/>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3" name="Google Shape;7103;p57"/>
              <p:cNvGrpSpPr/>
              <p:nvPr/>
            </p:nvGrpSpPr>
            <p:grpSpPr>
              <a:xfrm>
                <a:off x="2683630" y="2595741"/>
                <a:ext cx="224334" cy="296825"/>
                <a:chOff x="2683630" y="2595741"/>
                <a:chExt cx="224334" cy="296825"/>
              </a:xfrm>
            </p:grpSpPr>
            <p:grpSp>
              <p:nvGrpSpPr>
                <p:cNvPr id="7104" name="Google Shape;7104;p57"/>
                <p:cNvGrpSpPr/>
                <p:nvPr/>
              </p:nvGrpSpPr>
              <p:grpSpPr>
                <a:xfrm>
                  <a:off x="2788083" y="2794333"/>
                  <a:ext cx="15356" cy="98232"/>
                  <a:chOff x="2788083" y="2794333"/>
                  <a:chExt cx="15356" cy="98232"/>
                </a:xfrm>
              </p:grpSpPr>
              <p:sp>
                <p:nvSpPr>
                  <p:cNvPr id="7105" name="Google Shape;7105;p57"/>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7"/>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7"/>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57"/>
                <p:cNvGrpSpPr/>
                <p:nvPr/>
              </p:nvGrpSpPr>
              <p:grpSpPr>
                <a:xfrm>
                  <a:off x="2683630" y="2595741"/>
                  <a:ext cx="224334" cy="182054"/>
                  <a:chOff x="2683630" y="2595741"/>
                  <a:chExt cx="224334" cy="182054"/>
                </a:xfrm>
              </p:grpSpPr>
              <p:sp>
                <p:nvSpPr>
                  <p:cNvPr id="7109" name="Google Shape;7109;p57"/>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7"/>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1" name="Google Shape;7111;p57"/>
              <p:cNvGrpSpPr/>
              <p:nvPr/>
            </p:nvGrpSpPr>
            <p:grpSpPr>
              <a:xfrm>
                <a:off x="2838475" y="2595741"/>
                <a:ext cx="363719" cy="296825"/>
                <a:chOff x="2838475" y="2595741"/>
                <a:chExt cx="363719" cy="296825"/>
              </a:xfrm>
            </p:grpSpPr>
            <p:grpSp>
              <p:nvGrpSpPr>
                <p:cNvPr id="7112" name="Google Shape;7112;p57"/>
                <p:cNvGrpSpPr/>
                <p:nvPr/>
              </p:nvGrpSpPr>
              <p:grpSpPr>
                <a:xfrm>
                  <a:off x="2838475" y="2794333"/>
                  <a:ext cx="259185" cy="98232"/>
                  <a:chOff x="2838475" y="2794333"/>
                  <a:chExt cx="259185" cy="98232"/>
                </a:xfrm>
              </p:grpSpPr>
              <p:sp>
                <p:nvSpPr>
                  <p:cNvPr id="7113" name="Google Shape;7113;p57"/>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7"/>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7"/>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57"/>
                <p:cNvGrpSpPr/>
                <p:nvPr/>
              </p:nvGrpSpPr>
              <p:grpSpPr>
                <a:xfrm>
                  <a:off x="2977852" y="2595741"/>
                  <a:ext cx="224343" cy="182054"/>
                  <a:chOff x="2977852" y="2595741"/>
                  <a:chExt cx="224343" cy="182054"/>
                </a:xfrm>
              </p:grpSpPr>
              <p:sp>
                <p:nvSpPr>
                  <p:cNvPr id="7117" name="Google Shape;7117;p57"/>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7"/>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19" name="Google Shape;7119;p57"/>
            <p:cNvGrpSpPr/>
            <p:nvPr/>
          </p:nvGrpSpPr>
          <p:grpSpPr>
            <a:xfrm>
              <a:off x="2389399" y="3100241"/>
              <a:ext cx="812796" cy="296869"/>
              <a:chOff x="2389399" y="3100241"/>
              <a:chExt cx="812796" cy="296869"/>
            </a:xfrm>
          </p:grpSpPr>
          <p:grpSp>
            <p:nvGrpSpPr>
              <p:cNvPr id="7120" name="Google Shape;7120;p57"/>
              <p:cNvGrpSpPr/>
              <p:nvPr/>
            </p:nvGrpSpPr>
            <p:grpSpPr>
              <a:xfrm>
                <a:off x="2683630" y="3100241"/>
                <a:ext cx="224334" cy="296869"/>
                <a:chOff x="2683630" y="3100241"/>
                <a:chExt cx="224334" cy="296869"/>
              </a:xfrm>
            </p:grpSpPr>
            <p:grpSp>
              <p:nvGrpSpPr>
                <p:cNvPr id="7121" name="Google Shape;7121;p57"/>
                <p:cNvGrpSpPr/>
                <p:nvPr/>
              </p:nvGrpSpPr>
              <p:grpSpPr>
                <a:xfrm>
                  <a:off x="2788083" y="3100241"/>
                  <a:ext cx="15356" cy="98237"/>
                  <a:chOff x="2788083" y="3100241"/>
                  <a:chExt cx="15356" cy="98237"/>
                </a:xfrm>
              </p:grpSpPr>
              <p:sp>
                <p:nvSpPr>
                  <p:cNvPr id="7122" name="Google Shape;7122;p57"/>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7"/>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7"/>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57"/>
                <p:cNvGrpSpPr/>
                <p:nvPr/>
              </p:nvGrpSpPr>
              <p:grpSpPr>
                <a:xfrm>
                  <a:off x="2683630" y="3215065"/>
                  <a:ext cx="224334" cy="182045"/>
                  <a:chOff x="2683630" y="3215065"/>
                  <a:chExt cx="224334" cy="182045"/>
                </a:xfrm>
              </p:grpSpPr>
              <p:sp>
                <p:nvSpPr>
                  <p:cNvPr id="7126" name="Google Shape;7126;p57"/>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7"/>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8" name="Google Shape;7128;p57"/>
              <p:cNvGrpSpPr/>
              <p:nvPr/>
            </p:nvGrpSpPr>
            <p:grpSpPr>
              <a:xfrm>
                <a:off x="2389399" y="3100241"/>
                <a:ext cx="363638" cy="296869"/>
                <a:chOff x="2389399" y="3100241"/>
                <a:chExt cx="363638" cy="296869"/>
              </a:xfrm>
            </p:grpSpPr>
            <p:grpSp>
              <p:nvGrpSpPr>
                <p:cNvPr id="7129" name="Google Shape;7129;p57"/>
                <p:cNvGrpSpPr/>
                <p:nvPr/>
              </p:nvGrpSpPr>
              <p:grpSpPr>
                <a:xfrm>
                  <a:off x="2493852" y="3100241"/>
                  <a:ext cx="259185" cy="98237"/>
                  <a:chOff x="2493852" y="3100241"/>
                  <a:chExt cx="259185" cy="98237"/>
                </a:xfrm>
              </p:grpSpPr>
              <p:sp>
                <p:nvSpPr>
                  <p:cNvPr id="7130" name="Google Shape;7130;p57"/>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7"/>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7"/>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57"/>
                <p:cNvGrpSpPr/>
                <p:nvPr/>
              </p:nvGrpSpPr>
              <p:grpSpPr>
                <a:xfrm>
                  <a:off x="2389399" y="3215065"/>
                  <a:ext cx="224343" cy="182045"/>
                  <a:chOff x="2389399" y="3215065"/>
                  <a:chExt cx="224343" cy="182045"/>
                </a:xfrm>
              </p:grpSpPr>
              <p:sp>
                <p:nvSpPr>
                  <p:cNvPr id="7134" name="Google Shape;7134;p57"/>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7"/>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6" name="Google Shape;7136;p57"/>
              <p:cNvGrpSpPr/>
              <p:nvPr/>
            </p:nvGrpSpPr>
            <p:grpSpPr>
              <a:xfrm>
                <a:off x="2838475" y="3100241"/>
                <a:ext cx="363719" cy="296869"/>
                <a:chOff x="2838475" y="3100241"/>
                <a:chExt cx="363719" cy="296869"/>
              </a:xfrm>
            </p:grpSpPr>
            <p:grpSp>
              <p:nvGrpSpPr>
                <p:cNvPr id="7137" name="Google Shape;7137;p57"/>
                <p:cNvGrpSpPr/>
                <p:nvPr/>
              </p:nvGrpSpPr>
              <p:grpSpPr>
                <a:xfrm>
                  <a:off x="2838475" y="3100241"/>
                  <a:ext cx="259185" cy="98237"/>
                  <a:chOff x="2838475" y="3100241"/>
                  <a:chExt cx="259185" cy="98237"/>
                </a:xfrm>
              </p:grpSpPr>
              <p:sp>
                <p:nvSpPr>
                  <p:cNvPr id="7138" name="Google Shape;7138;p57"/>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7"/>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7"/>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57"/>
                <p:cNvGrpSpPr/>
                <p:nvPr/>
              </p:nvGrpSpPr>
              <p:grpSpPr>
                <a:xfrm>
                  <a:off x="2977852" y="3215065"/>
                  <a:ext cx="224343" cy="182045"/>
                  <a:chOff x="2977852" y="3215065"/>
                  <a:chExt cx="224343" cy="182045"/>
                </a:xfrm>
              </p:grpSpPr>
              <p:sp>
                <p:nvSpPr>
                  <p:cNvPr id="7142" name="Google Shape;7142;p57"/>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7"/>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7" name="Shape 7147"/>
        <p:cNvGrpSpPr/>
        <p:nvPr/>
      </p:nvGrpSpPr>
      <p:grpSpPr>
        <a:xfrm>
          <a:off x="0" y="0"/>
          <a:ext cx="0" cy="0"/>
          <a:chOff x="0" y="0"/>
          <a:chExt cx="0" cy="0"/>
        </a:xfrm>
      </p:grpSpPr>
      <p:grpSp>
        <p:nvGrpSpPr>
          <p:cNvPr id="7148" name="Google Shape;7148;p58"/>
          <p:cNvGrpSpPr/>
          <p:nvPr/>
        </p:nvGrpSpPr>
        <p:grpSpPr>
          <a:xfrm>
            <a:off x="702088" y="3155922"/>
            <a:ext cx="2390414" cy="1024800"/>
            <a:chOff x="728925" y="3296613"/>
            <a:chExt cx="2390414" cy="1024800"/>
          </a:xfrm>
        </p:grpSpPr>
        <p:grpSp>
          <p:nvGrpSpPr>
            <p:cNvPr id="7149" name="Google Shape;7149;p58"/>
            <p:cNvGrpSpPr/>
            <p:nvPr/>
          </p:nvGrpSpPr>
          <p:grpSpPr>
            <a:xfrm>
              <a:off x="728925" y="3619800"/>
              <a:ext cx="2390414" cy="500893"/>
              <a:chOff x="728925" y="3619800"/>
              <a:chExt cx="2390414" cy="500893"/>
            </a:xfrm>
          </p:grpSpPr>
          <p:sp>
            <p:nvSpPr>
              <p:cNvPr id="7150" name="Google Shape;7150;p58"/>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1" name="Google Shape;7151;p58"/>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52" name="Google Shape;7152;p58"/>
            <p:cNvGrpSpPr/>
            <p:nvPr/>
          </p:nvGrpSpPr>
          <p:grpSpPr>
            <a:xfrm>
              <a:off x="1348050" y="3296613"/>
              <a:ext cx="1706152" cy="1024800"/>
              <a:chOff x="1348050" y="3296613"/>
              <a:chExt cx="1706152" cy="1024800"/>
            </a:xfrm>
          </p:grpSpPr>
          <p:sp>
            <p:nvSpPr>
              <p:cNvPr id="7153" name="Google Shape;7153;p58"/>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4" name="Google Shape;7154;p58"/>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5" name="Google Shape;7155;p58"/>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6" name="Google Shape;7156;p58"/>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57" name="Google Shape;7157;p58"/>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58" name="Google Shape;7158;p58"/>
            <p:cNvGrpSpPr/>
            <p:nvPr/>
          </p:nvGrpSpPr>
          <p:grpSpPr>
            <a:xfrm>
              <a:off x="1455707" y="3654858"/>
              <a:ext cx="1491150" cy="417657"/>
              <a:chOff x="1455707" y="3654858"/>
              <a:chExt cx="1491150" cy="417657"/>
            </a:xfrm>
          </p:grpSpPr>
          <p:sp>
            <p:nvSpPr>
              <p:cNvPr id="7159" name="Google Shape;7159;p58"/>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8"/>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8"/>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8"/>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8"/>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8"/>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8"/>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8"/>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8"/>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8"/>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8"/>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8"/>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8"/>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8"/>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8"/>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8"/>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8"/>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8"/>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8"/>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179" name="Google Shape;7179;p58"/>
          <p:cNvGraphicFramePr/>
          <p:nvPr/>
        </p:nvGraphicFramePr>
        <p:xfrm>
          <a:off x="5937787" y="2153834"/>
          <a:ext cx="3000000" cy="3000000"/>
        </p:xfrm>
        <a:graphic>
          <a:graphicData uri="http://schemas.openxmlformats.org/drawingml/2006/table">
            <a:tbl>
              <a:tblPr>
                <a:noFill/>
                <a:tableStyleId>{6D95E888-C9D7-430A-9B52-B56EC295D74C}</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180" name="Google Shape;7180;p58"/>
          <p:cNvGrpSpPr/>
          <p:nvPr/>
        </p:nvGrpSpPr>
        <p:grpSpPr>
          <a:xfrm>
            <a:off x="710464" y="981599"/>
            <a:ext cx="2396505" cy="976502"/>
            <a:chOff x="749309" y="1112739"/>
            <a:chExt cx="2371603" cy="976502"/>
          </a:xfrm>
        </p:grpSpPr>
        <p:grpSp>
          <p:nvGrpSpPr>
            <p:cNvPr id="7181" name="Google Shape;7181;p58"/>
            <p:cNvGrpSpPr/>
            <p:nvPr/>
          </p:nvGrpSpPr>
          <p:grpSpPr>
            <a:xfrm>
              <a:off x="1092126" y="1112739"/>
              <a:ext cx="2028786" cy="975464"/>
              <a:chOff x="1092126" y="1112739"/>
              <a:chExt cx="2028786" cy="975464"/>
            </a:xfrm>
          </p:grpSpPr>
          <p:sp>
            <p:nvSpPr>
              <p:cNvPr id="7182" name="Google Shape;7182;p58"/>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8"/>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8"/>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8"/>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8"/>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8"/>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8"/>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8"/>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8"/>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8"/>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8"/>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8"/>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8"/>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8"/>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8"/>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8"/>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8"/>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8"/>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8"/>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8"/>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8"/>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8"/>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8"/>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8"/>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58"/>
            <p:cNvGrpSpPr/>
            <p:nvPr/>
          </p:nvGrpSpPr>
          <p:grpSpPr>
            <a:xfrm>
              <a:off x="749309" y="1112739"/>
              <a:ext cx="314700" cy="975464"/>
              <a:chOff x="749309" y="1112739"/>
              <a:chExt cx="314700" cy="975464"/>
            </a:xfrm>
          </p:grpSpPr>
          <p:sp>
            <p:nvSpPr>
              <p:cNvPr id="7207" name="Google Shape;7207;p58"/>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8"/>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8"/>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8"/>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1" name="Google Shape;7211;p5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215" name="Google Shape;7215;p58"/>
          <p:cNvGraphicFramePr/>
          <p:nvPr/>
        </p:nvGraphicFramePr>
        <p:xfrm>
          <a:off x="5937812" y="981584"/>
          <a:ext cx="3000000" cy="3000000"/>
        </p:xfrm>
        <a:graphic>
          <a:graphicData uri="http://schemas.openxmlformats.org/drawingml/2006/table">
            <a:tbl>
              <a:tblPr>
                <a:noFill/>
                <a:tableStyleId>{6D95E888-C9D7-430A-9B52-B56EC295D74C}</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216" name="Google Shape;7216;p58"/>
          <p:cNvGraphicFramePr/>
          <p:nvPr/>
        </p:nvGraphicFramePr>
        <p:xfrm>
          <a:off x="3358675" y="2153834"/>
          <a:ext cx="3000000" cy="3000000"/>
        </p:xfrm>
        <a:graphic>
          <a:graphicData uri="http://schemas.openxmlformats.org/drawingml/2006/table">
            <a:tbl>
              <a:tblPr>
                <a:noFill/>
                <a:tableStyleId>{6D95E888-C9D7-430A-9B52-B56EC295D74C}</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217" name="Google Shape;7217;p58"/>
          <p:cNvGrpSpPr/>
          <p:nvPr/>
        </p:nvGrpSpPr>
        <p:grpSpPr>
          <a:xfrm>
            <a:off x="3360661" y="3144795"/>
            <a:ext cx="2363377" cy="1047062"/>
            <a:chOff x="3358399" y="3285485"/>
            <a:chExt cx="2363377" cy="1047062"/>
          </a:xfrm>
        </p:grpSpPr>
        <p:grpSp>
          <p:nvGrpSpPr>
            <p:cNvPr id="7218" name="Google Shape;7218;p58"/>
            <p:cNvGrpSpPr/>
            <p:nvPr/>
          </p:nvGrpSpPr>
          <p:grpSpPr>
            <a:xfrm>
              <a:off x="3358412" y="3285485"/>
              <a:ext cx="2363244" cy="139500"/>
              <a:chOff x="3358412" y="3285485"/>
              <a:chExt cx="2363244" cy="139500"/>
            </a:xfrm>
          </p:grpSpPr>
          <p:sp>
            <p:nvSpPr>
              <p:cNvPr id="7219" name="Google Shape;7219;p58"/>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8"/>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8"/>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8"/>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8"/>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58"/>
            <p:cNvGrpSpPr/>
            <p:nvPr/>
          </p:nvGrpSpPr>
          <p:grpSpPr>
            <a:xfrm>
              <a:off x="3358412" y="3466996"/>
              <a:ext cx="2363244" cy="139500"/>
              <a:chOff x="3358412" y="3466996"/>
              <a:chExt cx="2363244" cy="139500"/>
            </a:xfrm>
          </p:grpSpPr>
          <p:sp>
            <p:nvSpPr>
              <p:cNvPr id="7225" name="Google Shape;7225;p58"/>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8"/>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8"/>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8"/>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8"/>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58"/>
            <p:cNvGrpSpPr/>
            <p:nvPr/>
          </p:nvGrpSpPr>
          <p:grpSpPr>
            <a:xfrm>
              <a:off x="3358412" y="3648507"/>
              <a:ext cx="2363244" cy="139500"/>
              <a:chOff x="3358412" y="3648507"/>
              <a:chExt cx="2363244" cy="139500"/>
            </a:xfrm>
          </p:grpSpPr>
          <p:sp>
            <p:nvSpPr>
              <p:cNvPr id="7231" name="Google Shape;7231;p58"/>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8"/>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8"/>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8"/>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8"/>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6" name="Google Shape;7236;p58"/>
            <p:cNvGrpSpPr/>
            <p:nvPr/>
          </p:nvGrpSpPr>
          <p:grpSpPr>
            <a:xfrm>
              <a:off x="3358412" y="3830018"/>
              <a:ext cx="2363244" cy="139500"/>
              <a:chOff x="3358412" y="3830018"/>
              <a:chExt cx="2363244" cy="139500"/>
            </a:xfrm>
          </p:grpSpPr>
          <p:sp>
            <p:nvSpPr>
              <p:cNvPr id="7237" name="Google Shape;7237;p58"/>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8"/>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8"/>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8"/>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8"/>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58"/>
            <p:cNvGrpSpPr/>
            <p:nvPr/>
          </p:nvGrpSpPr>
          <p:grpSpPr>
            <a:xfrm>
              <a:off x="3358399" y="4011514"/>
              <a:ext cx="2363377" cy="139537"/>
              <a:chOff x="3294800" y="4134603"/>
              <a:chExt cx="2638876" cy="152400"/>
            </a:xfrm>
          </p:grpSpPr>
          <p:sp>
            <p:nvSpPr>
              <p:cNvPr id="7243" name="Google Shape;7243;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58"/>
            <p:cNvGrpSpPr/>
            <p:nvPr/>
          </p:nvGrpSpPr>
          <p:grpSpPr>
            <a:xfrm>
              <a:off x="3358399" y="4193010"/>
              <a:ext cx="2363377" cy="139537"/>
              <a:chOff x="3294800" y="4134603"/>
              <a:chExt cx="2638876" cy="152400"/>
            </a:xfrm>
          </p:grpSpPr>
          <p:sp>
            <p:nvSpPr>
              <p:cNvPr id="7249" name="Google Shape;7249;p58"/>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8"/>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8"/>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8"/>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8"/>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254" name="Google Shape;7254;p58"/>
          <p:cNvGraphicFramePr/>
          <p:nvPr/>
        </p:nvGraphicFramePr>
        <p:xfrm>
          <a:off x="711463" y="2153834"/>
          <a:ext cx="3000000" cy="3000000"/>
        </p:xfrm>
        <a:graphic>
          <a:graphicData uri="http://schemas.openxmlformats.org/drawingml/2006/table">
            <a:tbl>
              <a:tblPr>
                <a:noFill/>
                <a:tableStyleId>{6D95E888-C9D7-430A-9B52-B56EC295D74C}</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255" name="Google Shape;7255;p58"/>
          <p:cNvGrpSpPr/>
          <p:nvPr/>
        </p:nvGrpSpPr>
        <p:grpSpPr>
          <a:xfrm>
            <a:off x="4161132" y="2557649"/>
            <a:ext cx="1302095" cy="60959"/>
            <a:chOff x="3558802" y="4011427"/>
            <a:chExt cx="1866000" cy="111300"/>
          </a:xfrm>
        </p:grpSpPr>
        <p:sp>
          <p:nvSpPr>
            <p:cNvPr id="7256" name="Google Shape;7256;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58"/>
          <p:cNvGrpSpPr/>
          <p:nvPr/>
        </p:nvGrpSpPr>
        <p:grpSpPr>
          <a:xfrm>
            <a:off x="4706620" y="2839808"/>
            <a:ext cx="914340" cy="60959"/>
            <a:chOff x="3558802" y="4011427"/>
            <a:chExt cx="1866000" cy="111300"/>
          </a:xfrm>
        </p:grpSpPr>
        <p:sp>
          <p:nvSpPr>
            <p:cNvPr id="7259" name="Google Shape;7259;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8"/>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58"/>
          <p:cNvGrpSpPr/>
          <p:nvPr/>
        </p:nvGrpSpPr>
        <p:grpSpPr>
          <a:xfrm>
            <a:off x="5871419" y="3167606"/>
            <a:ext cx="2522867" cy="1001454"/>
            <a:chOff x="1904318" y="789980"/>
            <a:chExt cx="1489472" cy="606868"/>
          </a:xfrm>
        </p:grpSpPr>
        <p:cxnSp>
          <p:nvCxnSpPr>
            <p:cNvPr id="7262" name="Google Shape;7262;p5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63" name="Google Shape;7263;p5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64" name="Google Shape;7264;p5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265" name="Google Shape;7265;p58"/>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266" name="Google Shape;7266;p58"/>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267" name="Google Shape;7267;p58"/>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268" name="Google Shape;7268;p58"/>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269" name="Google Shape;7269;p5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8"/>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276" name="Google Shape;7276;p58"/>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277" name="Google Shape;7277;p58"/>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278" name="Google Shape;7278;p5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8"/>
          <p:cNvGrpSpPr/>
          <p:nvPr/>
        </p:nvGrpSpPr>
        <p:grpSpPr>
          <a:xfrm>
            <a:off x="3355824" y="951642"/>
            <a:ext cx="2363393" cy="1005865"/>
            <a:chOff x="3292400" y="1193188"/>
            <a:chExt cx="2615240" cy="1131075"/>
          </a:xfrm>
        </p:grpSpPr>
        <p:sp>
          <p:nvSpPr>
            <p:cNvPr id="7280" name="Google Shape;7280;p58"/>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81" name="Google Shape;7281;p58"/>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82" name="Google Shape;7282;p58"/>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283" name="Google Shape;7283;p58"/>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284" name="Google Shape;7284;p58"/>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285" name="Google Shape;7285;p58"/>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286" name="Google Shape;7286;p58"/>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287" name="Google Shape;7287;p58"/>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288" name="Google Shape;7288;p58"/>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289" name="Google Shape;7289;p58"/>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290" name="Google Shape;7290;p58"/>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91" name="Google Shape;7291;p58"/>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292" name="Google Shape;7292;p58"/>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293" name="Google Shape;7293;p58"/>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294" name="Google Shape;7294;p58"/>
            <p:cNvGrpSpPr/>
            <p:nvPr/>
          </p:nvGrpSpPr>
          <p:grpSpPr>
            <a:xfrm>
              <a:off x="3748438" y="1378608"/>
              <a:ext cx="2159202" cy="903971"/>
              <a:chOff x="1683525" y="2179850"/>
              <a:chExt cx="4519050" cy="2134525"/>
            </a:xfrm>
          </p:grpSpPr>
          <p:sp>
            <p:nvSpPr>
              <p:cNvPr id="7295" name="Google Shape;7295;p5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6" name="Google Shape;7296;p5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7" name="Google Shape;7297;p5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8" name="Google Shape;7298;p5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299" name="Google Shape;7299;p5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0" name="Google Shape;7300;p5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1" name="Google Shape;7301;p5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2" name="Google Shape;7302;p5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3" name="Google Shape;7303;p5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4" name="Google Shape;7304;p5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5" name="Google Shape;7305;p5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6" name="Google Shape;7306;p5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0" name="Shape 7310"/>
        <p:cNvGrpSpPr/>
        <p:nvPr/>
      </p:nvGrpSpPr>
      <p:grpSpPr>
        <a:xfrm>
          <a:off x="0" y="0"/>
          <a:ext cx="0" cy="0"/>
          <a:chOff x="0" y="0"/>
          <a:chExt cx="0" cy="0"/>
        </a:xfrm>
      </p:grpSpPr>
      <p:grpSp>
        <p:nvGrpSpPr>
          <p:cNvPr id="7311" name="Google Shape;7311;p59"/>
          <p:cNvGrpSpPr/>
          <p:nvPr/>
        </p:nvGrpSpPr>
        <p:grpSpPr>
          <a:xfrm>
            <a:off x="4796690" y="970936"/>
            <a:ext cx="745431" cy="718863"/>
            <a:chOff x="4249973" y="1201875"/>
            <a:chExt cx="1958568" cy="1888762"/>
          </a:xfrm>
        </p:grpSpPr>
        <p:sp>
          <p:nvSpPr>
            <p:cNvPr id="7312" name="Google Shape;7312;p59"/>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3" name="Google Shape;7313;p59"/>
            <p:cNvGrpSpPr/>
            <p:nvPr/>
          </p:nvGrpSpPr>
          <p:grpSpPr>
            <a:xfrm>
              <a:off x="5853086" y="1789142"/>
              <a:ext cx="355454" cy="1048099"/>
              <a:chOff x="5576108" y="2016725"/>
              <a:chExt cx="565200" cy="1666560"/>
            </a:xfrm>
          </p:grpSpPr>
          <p:sp>
            <p:nvSpPr>
              <p:cNvPr id="7314" name="Google Shape;7314;p59"/>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15" name="Google Shape;7315;p5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59"/>
            <p:cNvGrpSpPr/>
            <p:nvPr/>
          </p:nvGrpSpPr>
          <p:grpSpPr>
            <a:xfrm>
              <a:off x="4869455" y="2691676"/>
              <a:ext cx="1013897" cy="398961"/>
              <a:chOff x="4012057" y="3451825"/>
              <a:chExt cx="1612175" cy="634379"/>
            </a:xfrm>
          </p:grpSpPr>
          <p:sp>
            <p:nvSpPr>
              <p:cNvPr id="7317" name="Google Shape;7317;p59"/>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18" name="Google Shape;7318;p5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59"/>
            <p:cNvGrpSpPr/>
            <p:nvPr/>
          </p:nvGrpSpPr>
          <p:grpSpPr>
            <a:xfrm>
              <a:off x="4276937" y="2155961"/>
              <a:ext cx="651965" cy="891358"/>
              <a:chOff x="3069908" y="2599997"/>
              <a:chExt cx="1036675" cy="1417328"/>
            </a:xfrm>
          </p:grpSpPr>
          <p:sp>
            <p:nvSpPr>
              <p:cNvPr id="7320" name="Google Shape;7320;p59"/>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21" name="Google Shape;7321;p5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59"/>
            <p:cNvGrpSpPr/>
            <p:nvPr/>
          </p:nvGrpSpPr>
          <p:grpSpPr>
            <a:xfrm>
              <a:off x="5054918" y="1201875"/>
              <a:ext cx="999548" cy="602711"/>
              <a:chOff x="4306958" y="1082925"/>
              <a:chExt cx="1589359" cy="958358"/>
            </a:xfrm>
          </p:grpSpPr>
          <p:sp>
            <p:nvSpPr>
              <p:cNvPr id="7323" name="Google Shape;7323;p59"/>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24" name="Google Shape;7324;p5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59"/>
            <p:cNvGrpSpPr/>
            <p:nvPr/>
          </p:nvGrpSpPr>
          <p:grpSpPr>
            <a:xfrm>
              <a:off x="4249973" y="1303451"/>
              <a:ext cx="799317" cy="841334"/>
              <a:chOff x="3027033" y="1244439"/>
              <a:chExt cx="1270977" cy="1337786"/>
            </a:xfrm>
          </p:grpSpPr>
          <p:sp>
            <p:nvSpPr>
              <p:cNvPr id="7326" name="Google Shape;7326;p59"/>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27" name="Google Shape;7327;p5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8" name="Google Shape;7328;p59"/>
          <p:cNvGrpSpPr/>
          <p:nvPr/>
        </p:nvGrpSpPr>
        <p:grpSpPr>
          <a:xfrm>
            <a:off x="713063" y="1849386"/>
            <a:ext cx="761767" cy="729896"/>
            <a:chOff x="2657744" y="2337745"/>
            <a:chExt cx="832987" cy="798137"/>
          </a:xfrm>
        </p:grpSpPr>
        <p:sp>
          <p:nvSpPr>
            <p:cNvPr id="7329" name="Google Shape;7329;p59"/>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9"/>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9"/>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9"/>
          <p:cNvGrpSpPr/>
          <p:nvPr/>
        </p:nvGrpSpPr>
        <p:grpSpPr>
          <a:xfrm>
            <a:off x="3224027" y="1852592"/>
            <a:ext cx="685569" cy="723586"/>
            <a:chOff x="3398134" y="2057755"/>
            <a:chExt cx="704087" cy="743130"/>
          </a:xfrm>
        </p:grpSpPr>
        <p:grpSp>
          <p:nvGrpSpPr>
            <p:cNvPr id="7336" name="Google Shape;7336;p59"/>
            <p:cNvGrpSpPr/>
            <p:nvPr/>
          </p:nvGrpSpPr>
          <p:grpSpPr>
            <a:xfrm>
              <a:off x="3398134" y="2290183"/>
              <a:ext cx="315300" cy="219900"/>
              <a:chOff x="3398134" y="2290183"/>
              <a:chExt cx="315300" cy="219900"/>
            </a:xfrm>
          </p:grpSpPr>
          <p:sp>
            <p:nvSpPr>
              <p:cNvPr id="7337" name="Google Shape;7337;p59"/>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38" name="Google Shape;7338;p59"/>
              <p:cNvCxnSpPr>
                <a:stCxn id="733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339" name="Google Shape;7339;p59"/>
            <p:cNvGrpSpPr/>
            <p:nvPr/>
          </p:nvGrpSpPr>
          <p:grpSpPr>
            <a:xfrm>
              <a:off x="3547823" y="2467358"/>
              <a:ext cx="219900" cy="333527"/>
              <a:chOff x="3547823" y="2467358"/>
              <a:chExt cx="219900" cy="333527"/>
            </a:xfrm>
          </p:grpSpPr>
          <p:sp>
            <p:nvSpPr>
              <p:cNvPr id="7340" name="Google Shape;7340;p59"/>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41" name="Google Shape;7341;p59"/>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342" name="Google Shape;7342;p59"/>
            <p:cNvGrpSpPr/>
            <p:nvPr/>
          </p:nvGrpSpPr>
          <p:grpSpPr>
            <a:xfrm>
              <a:off x="3734138" y="2467358"/>
              <a:ext cx="219900" cy="333527"/>
              <a:chOff x="3734138" y="2467358"/>
              <a:chExt cx="219900" cy="333527"/>
            </a:xfrm>
          </p:grpSpPr>
          <p:sp>
            <p:nvSpPr>
              <p:cNvPr id="7343" name="Google Shape;7343;p59"/>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44" name="Google Shape;7344;p59"/>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345" name="Google Shape;7345;p59"/>
            <p:cNvGrpSpPr/>
            <p:nvPr/>
          </p:nvGrpSpPr>
          <p:grpSpPr>
            <a:xfrm>
              <a:off x="3787560" y="2288011"/>
              <a:ext cx="314661" cy="219900"/>
              <a:chOff x="3787560" y="2288011"/>
              <a:chExt cx="314661" cy="219900"/>
            </a:xfrm>
          </p:grpSpPr>
          <p:sp>
            <p:nvSpPr>
              <p:cNvPr id="7346" name="Google Shape;7346;p59"/>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47" name="Google Shape;7347;p59"/>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348" name="Google Shape;7348;p59"/>
            <p:cNvGrpSpPr/>
            <p:nvPr/>
          </p:nvGrpSpPr>
          <p:grpSpPr>
            <a:xfrm>
              <a:off x="3637290" y="2057755"/>
              <a:ext cx="219900" cy="335499"/>
              <a:chOff x="3637290" y="2057755"/>
              <a:chExt cx="219900" cy="335499"/>
            </a:xfrm>
          </p:grpSpPr>
          <p:sp>
            <p:nvSpPr>
              <p:cNvPr id="7349" name="Google Shape;7349;p59"/>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350" name="Google Shape;7350;p59"/>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351" name="Google Shape;7351;p59"/>
          <p:cNvGrpSpPr/>
          <p:nvPr/>
        </p:nvGrpSpPr>
        <p:grpSpPr>
          <a:xfrm>
            <a:off x="4899249" y="1859288"/>
            <a:ext cx="710153" cy="710153"/>
            <a:chOff x="5007123" y="2079403"/>
            <a:chExt cx="687600" cy="687600"/>
          </a:xfrm>
        </p:grpSpPr>
        <p:sp>
          <p:nvSpPr>
            <p:cNvPr id="7352" name="Google Shape;7352;p59"/>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9"/>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59"/>
          <p:cNvGrpSpPr/>
          <p:nvPr/>
        </p:nvGrpSpPr>
        <p:grpSpPr>
          <a:xfrm>
            <a:off x="5708687" y="1853794"/>
            <a:ext cx="720998" cy="721183"/>
            <a:chOff x="5797446" y="2063053"/>
            <a:chExt cx="698100" cy="698280"/>
          </a:xfrm>
        </p:grpSpPr>
        <p:sp>
          <p:nvSpPr>
            <p:cNvPr id="7357" name="Google Shape;7357;p59"/>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9"/>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9"/>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59"/>
          <p:cNvGrpSpPr/>
          <p:nvPr/>
        </p:nvGrpSpPr>
        <p:grpSpPr>
          <a:xfrm>
            <a:off x="8153834" y="3499399"/>
            <a:ext cx="280585" cy="673164"/>
            <a:chOff x="8075075" y="3754290"/>
            <a:chExt cx="255612" cy="613194"/>
          </a:xfrm>
        </p:grpSpPr>
        <p:grpSp>
          <p:nvGrpSpPr>
            <p:cNvPr id="7362" name="Google Shape;7362;p59"/>
            <p:cNvGrpSpPr/>
            <p:nvPr/>
          </p:nvGrpSpPr>
          <p:grpSpPr>
            <a:xfrm>
              <a:off x="8075075" y="3754290"/>
              <a:ext cx="255612" cy="613194"/>
              <a:chOff x="8075075" y="3754290"/>
              <a:chExt cx="255612" cy="613194"/>
            </a:xfrm>
          </p:grpSpPr>
          <p:sp>
            <p:nvSpPr>
              <p:cNvPr id="7363" name="Google Shape;7363;p59"/>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9"/>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5" name="Google Shape;7365;p59"/>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59"/>
          <p:cNvGrpSpPr/>
          <p:nvPr/>
        </p:nvGrpSpPr>
        <p:grpSpPr>
          <a:xfrm>
            <a:off x="5270892" y="3488196"/>
            <a:ext cx="470352" cy="683745"/>
            <a:chOff x="1697726" y="3244179"/>
            <a:chExt cx="788124" cy="1146069"/>
          </a:xfrm>
        </p:grpSpPr>
        <p:sp>
          <p:nvSpPr>
            <p:cNvPr id="7367" name="Google Shape;7367;p5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9" name="Google Shape;7369;p59"/>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0" name="Google Shape;7370;p59"/>
          <p:cNvGrpSpPr/>
          <p:nvPr/>
        </p:nvGrpSpPr>
        <p:grpSpPr>
          <a:xfrm>
            <a:off x="5892043" y="3499398"/>
            <a:ext cx="293891" cy="293845"/>
            <a:chOff x="6134814" y="3754290"/>
            <a:chExt cx="293891" cy="293845"/>
          </a:xfrm>
        </p:grpSpPr>
        <p:sp>
          <p:nvSpPr>
            <p:cNvPr id="7371" name="Google Shape;7371;p59"/>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9"/>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59"/>
          <p:cNvGrpSpPr/>
          <p:nvPr/>
        </p:nvGrpSpPr>
        <p:grpSpPr>
          <a:xfrm>
            <a:off x="5892043" y="3878069"/>
            <a:ext cx="293891" cy="293891"/>
            <a:chOff x="6134814" y="4086186"/>
            <a:chExt cx="293891" cy="293891"/>
          </a:xfrm>
        </p:grpSpPr>
        <p:sp>
          <p:nvSpPr>
            <p:cNvPr id="7374" name="Google Shape;7374;p59"/>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9"/>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6" name="Google Shape;7376;p59"/>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9"/>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78" name="Google Shape;7378;p59"/>
          <p:cNvGrpSpPr/>
          <p:nvPr/>
        </p:nvGrpSpPr>
        <p:grpSpPr>
          <a:xfrm>
            <a:off x="7817018" y="2706762"/>
            <a:ext cx="622883" cy="621944"/>
            <a:chOff x="1187048" y="238125"/>
            <a:chExt cx="5256397" cy="5248476"/>
          </a:xfrm>
        </p:grpSpPr>
        <p:sp>
          <p:nvSpPr>
            <p:cNvPr id="7379" name="Google Shape;7379;p5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9"/>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9"/>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9"/>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3" name="Google Shape;7383;p59"/>
          <p:cNvGrpSpPr/>
          <p:nvPr/>
        </p:nvGrpSpPr>
        <p:grpSpPr>
          <a:xfrm>
            <a:off x="2274123" y="2716370"/>
            <a:ext cx="1310987" cy="612407"/>
            <a:chOff x="238125" y="1188750"/>
            <a:chExt cx="7140450" cy="3335550"/>
          </a:xfrm>
        </p:grpSpPr>
        <p:sp>
          <p:nvSpPr>
            <p:cNvPr id="7384" name="Google Shape;7384;p5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59"/>
          <p:cNvGrpSpPr/>
          <p:nvPr/>
        </p:nvGrpSpPr>
        <p:grpSpPr>
          <a:xfrm>
            <a:off x="6599995" y="2706925"/>
            <a:ext cx="1110299" cy="621702"/>
            <a:chOff x="238125" y="1335475"/>
            <a:chExt cx="5418735" cy="3034175"/>
          </a:xfrm>
        </p:grpSpPr>
        <p:sp>
          <p:nvSpPr>
            <p:cNvPr id="7390" name="Google Shape;7390;p5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59"/>
          <p:cNvGrpSpPr/>
          <p:nvPr/>
        </p:nvGrpSpPr>
        <p:grpSpPr>
          <a:xfrm>
            <a:off x="5417655" y="2703822"/>
            <a:ext cx="1074451" cy="627181"/>
            <a:chOff x="5359127" y="2910889"/>
            <a:chExt cx="1097723" cy="640831"/>
          </a:xfrm>
        </p:grpSpPr>
        <p:grpSp>
          <p:nvGrpSpPr>
            <p:cNvPr id="7394" name="Google Shape;7394;p59"/>
            <p:cNvGrpSpPr/>
            <p:nvPr/>
          </p:nvGrpSpPr>
          <p:grpSpPr>
            <a:xfrm>
              <a:off x="5929791" y="3263088"/>
              <a:ext cx="527060" cy="287097"/>
              <a:chOff x="5929791" y="3263088"/>
              <a:chExt cx="527060" cy="287097"/>
            </a:xfrm>
          </p:grpSpPr>
          <p:sp>
            <p:nvSpPr>
              <p:cNvPr id="7395" name="Google Shape;7395;p59"/>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96" name="Google Shape;7396;p59"/>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397" name="Google Shape;7397;p59"/>
            <p:cNvGrpSpPr/>
            <p:nvPr/>
          </p:nvGrpSpPr>
          <p:grpSpPr>
            <a:xfrm>
              <a:off x="5359127" y="3263089"/>
              <a:ext cx="526428" cy="288631"/>
              <a:chOff x="5359127" y="3263089"/>
              <a:chExt cx="526428" cy="288631"/>
            </a:xfrm>
          </p:grpSpPr>
          <p:sp>
            <p:nvSpPr>
              <p:cNvPr id="7398" name="Google Shape;7398;p59"/>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399" name="Google Shape;7399;p59"/>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00" name="Google Shape;7400;p59"/>
            <p:cNvGrpSpPr/>
            <p:nvPr/>
          </p:nvGrpSpPr>
          <p:grpSpPr>
            <a:xfrm>
              <a:off x="5551525" y="2910889"/>
              <a:ext cx="520901" cy="610283"/>
              <a:chOff x="5551525" y="2910889"/>
              <a:chExt cx="520901" cy="610283"/>
            </a:xfrm>
          </p:grpSpPr>
          <p:sp>
            <p:nvSpPr>
              <p:cNvPr id="7401" name="Google Shape;7401;p59"/>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02" name="Google Shape;7402;p59"/>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03" name="Google Shape;7403;p59"/>
            <p:cNvGrpSpPr/>
            <p:nvPr/>
          </p:nvGrpSpPr>
          <p:grpSpPr>
            <a:xfrm>
              <a:off x="5743962" y="2919100"/>
              <a:ext cx="623674" cy="284502"/>
              <a:chOff x="5743962" y="2919100"/>
              <a:chExt cx="623674" cy="284502"/>
            </a:xfrm>
          </p:grpSpPr>
          <p:sp>
            <p:nvSpPr>
              <p:cNvPr id="7404" name="Google Shape;7404;p59"/>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05" name="Google Shape;7405;p59"/>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06" name="Google Shape;7406;p59"/>
          <p:cNvGrpSpPr/>
          <p:nvPr/>
        </p:nvGrpSpPr>
        <p:grpSpPr>
          <a:xfrm>
            <a:off x="7568868" y="1854534"/>
            <a:ext cx="874976" cy="719600"/>
            <a:chOff x="7608988" y="2093194"/>
            <a:chExt cx="817276" cy="672147"/>
          </a:xfrm>
        </p:grpSpPr>
        <p:cxnSp>
          <p:nvCxnSpPr>
            <p:cNvPr id="7407" name="Google Shape;7407;p59"/>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08" name="Google Shape;7408;p59"/>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09" name="Google Shape;7409;p59"/>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10" name="Google Shape;7410;p59"/>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11" name="Google Shape;7411;p59"/>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12" name="Google Shape;7412;p59"/>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13" name="Google Shape;7413;p59"/>
            <p:cNvGrpSpPr/>
            <p:nvPr/>
          </p:nvGrpSpPr>
          <p:grpSpPr>
            <a:xfrm>
              <a:off x="7721175" y="2093194"/>
              <a:ext cx="599587" cy="623846"/>
              <a:chOff x="7721175" y="2093194"/>
              <a:chExt cx="599587" cy="623846"/>
            </a:xfrm>
          </p:grpSpPr>
          <p:grpSp>
            <p:nvGrpSpPr>
              <p:cNvPr id="7414" name="Google Shape;7414;p59"/>
              <p:cNvGrpSpPr/>
              <p:nvPr/>
            </p:nvGrpSpPr>
            <p:grpSpPr>
              <a:xfrm>
                <a:off x="7721175" y="2093194"/>
                <a:ext cx="291605" cy="623846"/>
                <a:chOff x="9405575" y="2061418"/>
                <a:chExt cx="291605" cy="623846"/>
              </a:xfrm>
            </p:grpSpPr>
            <p:sp>
              <p:nvSpPr>
                <p:cNvPr id="7415" name="Google Shape;7415;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59"/>
              <p:cNvGrpSpPr/>
              <p:nvPr/>
            </p:nvGrpSpPr>
            <p:grpSpPr>
              <a:xfrm flipH="1">
                <a:off x="8029157" y="2093194"/>
                <a:ext cx="291605" cy="623846"/>
                <a:chOff x="9405575" y="2061418"/>
                <a:chExt cx="291605" cy="623846"/>
              </a:xfrm>
            </p:grpSpPr>
            <p:sp>
              <p:nvSpPr>
                <p:cNvPr id="7423" name="Google Shape;7423;p59"/>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9"/>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9"/>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9"/>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9"/>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9"/>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9"/>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30" name="Google Shape;7430;p59"/>
          <p:cNvGrpSpPr/>
          <p:nvPr/>
        </p:nvGrpSpPr>
        <p:grpSpPr>
          <a:xfrm>
            <a:off x="4013304" y="970936"/>
            <a:ext cx="712557" cy="785901"/>
            <a:chOff x="4206459" y="1191441"/>
            <a:chExt cx="712557" cy="785901"/>
          </a:xfrm>
        </p:grpSpPr>
        <p:sp>
          <p:nvSpPr>
            <p:cNvPr id="7431" name="Google Shape;7431;p59"/>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9"/>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9"/>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9"/>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5" name="Google Shape;7435;p59"/>
            <p:cNvGrpSpPr/>
            <p:nvPr/>
          </p:nvGrpSpPr>
          <p:grpSpPr>
            <a:xfrm>
              <a:off x="4644280" y="1290523"/>
              <a:ext cx="143716" cy="29463"/>
              <a:chOff x="4644280" y="1290523"/>
              <a:chExt cx="143716" cy="29463"/>
            </a:xfrm>
          </p:grpSpPr>
          <p:sp>
            <p:nvSpPr>
              <p:cNvPr id="7436" name="Google Shape;7436;p59"/>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9"/>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9"/>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9"/>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59"/>
            <p:cNvGrpSpPr/>
            <p:nvPr/>
          </p:nvGrpSpPr>
          <p:grpSpPr>
            <a:xfrm>
              <a:off x="4356567" y="1191441"/>
              <a:ext cx="143690" cy="29488"/>
              <a:chOff x="4356567" y="1191441"/>
              <a:chExt cx="143690" cy="29488"/>
            </a:xfrm>
          </p:grpSpPr>
          <p:sp>
            <p:nvSpPr>
              <p:cNvPr id="7441" name="Google Shape;7441;p59"/>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9"/>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9"/>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9"/>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59"/>
            <p:cNvGrpSpPr/>
            <p:nvPr/>
          </p:nvGrpSpPr>
          <p:grpSpPr>
            <a:xfrm>
              <a:off x="4339009" y="1863727"/>
              <a:ext cx="143703" cy="29476"/>
              <a:chOff x="4339009" y="1863727"/>
              <a:chExt cx="143703" cy="29476"/>
            </a:xfrm>
          </p:grpSpPr>
          <p:sp>
            <p:nvSpPr>
              <p:cNvPr id="7446" name="Google Shape;7446;p59"/>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9"/>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9"/>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9"/>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59"/>
            <p:cNvGrpSpPr/>
            <p:nvPr/>
          </p:nvGrpSpPr>
          <p:grpSpPr>
            <a:xfrm>
              <a:off x="4206459" y="1607315"/>
              <a:ext cx="29539" cy="142899"/>
              <a:chOff x="4206459" y="1607315"/>
              <a:chExt cx="29539" cy="142899"/>
            </a:xfrm>
          </p:grpSpPr>
          <p:sp>
            <p:nvSpPr>
              <p:cNvPr id="7451" name="Google Shape;7451;p59"/>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9"/>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9"/>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9"/>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5" name="Google Shape;7455;p59"/>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9"/>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9"/>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9"/>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59" name="Google Shape;7459;p59"/>
            <p:cNvGrpSpPr/>
            <p:nvPr/>
          </p:nvGrpSpPr>
          <p:grpSpPr>
            <a:xfrm>
              <a:off x="4889463" y="1423737"/>
              <a:ext cx="29552" cy="142899"/>
              <a:chOff x="4889463" y="1423737"/>
              <a:chExt cx="29552" cy="142899"/>
            </a:xfrm>
          </p:grpSpPr>
          <p:sp>
            <p:nvSpPr>
              <p:cNvPr id="7460" name="Google Shape;7460;p59"/>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9"/>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9"/>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9"/>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59"/>
            <p:cNvGrpSpPr/>
            <p:nvPr/>
          </p:nvGrpSpPr>
          <p:grpSpPr>
            <a:xfrm>
              <a:off x="4771663" y="1876896"/>
              <a:ext cx="108651" cy="100447"/>
              <a:chOff x="4771663" y="1876896"/>
              <a:chExt cx="108651" cy="100447"/>
            </a:xfrm>
          </p:grpSpPr>
          <p:sp>
            <p:nvSpPr>
              <p:cNvPr id="7465" name="Google Shape;7465;p59"/>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9"/>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9"/>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9"/>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69" name="Google Shape;7469;p59"/>
          <p:cNvGrpSpPr/>
          <p:nvPr/>
        </p:nvGrpSpPr>
        <p:grpSpPr>
          <a:xfrm>
            <a:off x="4008780" y="1854159"/>
            <a:ext cx="791287" cy="720350"/>
            <a:chOff x="267375" y="1071875"/>
            <a:chExt cx="470500" cy="428550"/>
          </a:xfrm>
        </p:grpSpPr>
        <p:sp>
          <p:nvSpPr>
            <p:cNvPr id="7470" name="Google Shape;7470;p59"/>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9"/>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9"/>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9"/>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9"/>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9"/>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9"/>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9"/>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59"/>
          <p:cNvGrpSpPr/>
          <p:nvPr/>
        </p:nvGrpSpPr>
        <p:grpSpPr>
          <a:xfrm>
            <a:off x="709275" y="3498789"/>
            <a:ext cx="1408444" cy="673166"/>
            <a:chOff x="712664" y="3693287"/>
            <a:chExt cx="1460738" cy="698160"/>
          </a:xfrm>
        </p:grpSpPr>
        <p:grpSp>
          <p:nvGrpSpPr>
            <p:cNvPr id="7479" name="Google Shape;7479;p59"/>
            <p:cNvGrpSpPr/>
            <p:nvPr/>
          </p:nvGrpSpPr>
          <p:grpSpPr>
            <a:xfrm>
              <a:off x="1380079" y="4133090"/>
              <a:ext cx="234048" cy="258099"/>
              <a:chOff x="1380079" y="4133090"/>
              <a:chExt cx="234048" cy="258099"/>
            </a:xfrm>
          </p:grpSpPr>
          <p:sp>
            <p:nvSpPr>
              <p:cNvPr id="7480" name="Google Shape;7480;p59"/>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9"/>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9"/>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59"/>
            <p:cNvGrpSpPr/>
            <p:nvPr/>
          </p:nvGrpSpPr>
          <p:grpSpPr>
            <a:xfrm>
              <a:off x="884610" y="3864082"/>
              <a:ext cx="1118566" cy="527275"/>
              <a:chOff x="890961" y="3865463"/>
              <a:chExt cx="1115221" cy="525698"/>
            </a:xfrm>
          </p:grpSpPr>
          <p:sp>
            <p:nvSpPr>
              <p:cNvPr id="7484" name="Google Shape;7484;p59"/>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9"/>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9"/>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59"/>
            <p:cNvGrpSpPr/>
            <p:nvPr/>
          </p:nvGrpSpPr>
          <p:grpSpPr>
            <a:xfrm>
              <a:off x="712664" y="3693287"/>
              <a:ext cx="1460738" cy="698160"/>
              <a:chOff x="712664" y="3693025"/>
              <a:chExt cx="1460738" cy="698160"/>
            </a:xfrm>
          </p:grpSpPr>
          <p:sp>
            <p:nvSpPr>
              <p:cNvPr id="7488" name="Google Shape;7488;p59"/>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9"/>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9"/>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9"/>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9"/>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9"/>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4" name="Google Shape;7494;p59"/>
          <p:cNvGrpSpPr/>
          <p:nvPr/>
        </p:nvGrpSpPr>
        <p:grpSpPr>
          <a:xfrm>
            <a:off x="3146990" y="970936"/>
            <a:ext cx="795485" cy="738831"/>
            <a:chOff x="3348603" y="1236445"/>
            <a:chExt cx="749256" cy="695894"/>
          </a:xfrm>
        </p:grpSpPr>
        <p:grpSp>
          <p:nvGrpSpPr>
            <p:cNvPr id="7495" name="Google Shape;7495;p59"/>
            <p:cNvGrpSpPr/>
            <p:nvPr/>
          </p:nvGrpSpPr>
          <p:grpSpPr>
            <a:xfrm>
              <a:off x="3583779" y="1236445"/>
              <a:ext cx="293795" cy="285811"/>
              <a:chOff x="3750225" y="1774000"/>
              <a:chExt cx="149575" cy="145525"/>
            </a:xfrm>
          </p:grpSpPr>
          <p:sp>
            <p:nvSpPr>
              <p:cNvPr id="7496" name="Google Shape;7496;p5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59"/>
            <p:cNvGrpSpPr/>
            <p:nvPr/>
          </p:nvGrpSpPr>
          <p:grpSpPr>
            <a:xfrm>
              <a:off x="3775534" y="1462599"/>
              <a:ext cx="322325" cy="285958"/>
              <a:chOff x="3847850" y="1889150"/>
              <a:chExt cx="164100" cy="145600"/>
            </a:xfrm>
          </p:grpSpPr>
          <p:sp>
            <p:nvSpPr>
              <p:cNvPr id="7499" name="Google Shape;7499;p5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9"/>
            <p:cNvGrpSpPr/>
            <p:nvPr/>
          </p:nvGrpSpPr>
          <p:grpSpPr>
            <a:xfrm>
              <a:off x="3545329" y="1646528"/>
              <a:ext cx="293746" cy="285811"/>
              <a:chOff x="3730650" y="1982800"/>
              <a:chExt cx="149550" cy="145525"/>
            </a:xfrm>
          </p:grpSpPr>
          <p:sp>
            <p:nvSpPr>
              <p:cNvPr id="7502" name="Google Shape;7502;p5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59"/>
            <p:cNvGrpSpPr/>
            <p:nvPr/>
          </p:nvGrpSpPr>
          <p:grpSpPr>
            <a:xfrm>
              <a:off x="3348603" y="1415046"/>
              <a:ext cx="294384" cy="284387"/>
              <a:chOff x="3630494" y="1864938"/>
              <a:chExt cx="149875" cy="144800"/>
            </a:xfrm>
          </p:grpSpPr>
          <p:sp>
            <p:nvSpPr>
              <p:cNvPr id="7505" name="Google Shape;7505;p59"/>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9"/>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07" name="Google Shape;7507;p59"/>
          <p:cNvGrpSpPr/>
          <p:nvPr/>
        </p:nvGrpSpPr>
        <p:grpSpPr>
          <a:xfrm>
            <a:off x="2268517" y="3493832"/>
            <a:ext cx="1324924" cy="678083"/>
            <a:chOff x="2413923" y="3711366"/>
            <a:chExt cx="1374117" cy="703260"/>
          </a:xfrm>
        </p:grpSpPr>
        <p:grpSp>
          <p:nvGrpSpPr>
            <p:cNvPr id="7508" name="Google Shape;7508;p59"/>
            <p:cNvGrpSpPr/>
            <p:nvPr/>
          </p:nvGrpSpPr>
          <p:grpSpPr>
            <a:xfrm>
              <a:off x="2413923" y="3711366"/>
              <a:ext cx="1374117" cy="703260"/>
              <a:chOff x="2413923" y="3711366"/>
              <a:chExt cx="1374117" cy="703260"/>
            </a:xfrm>
          </p:grpSpPr>
          <p:sp>
            <p:nvSpPr>
              <p:cNvPr id="7509" name="Google Shape;7509;p59"/>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10" name="Google Shape;7510;p59"/>
              <p:cNvGrpSpPr/>
              <p:nvPr/>
            </p:nvGrpSpPr>
            <p:grpSpPr>
              <a:xfrm>
                <a:off x="2600284" y="3808654"/>
                <a:ext cx="234506" cy="138009"/>
                <a:chOff x="2600284" y="3808654"/>
                <a:chExt cx="234506" cy="138009"/>
              </a:xfrm>
            </p:grpSpPr>
            <p:sp>
              <p:nvSpPr>
                <p:cNvPr id="7511" name="Google Shape;7511;p59"/>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2" name="Google Shape;7512;p59"/>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13" name="Google Shape;7513;p59"/>
              <p:cNvGrpSpPr/>
              <p:nvPr/>
            </p:nvGrpSpPr>
            <p:grpSpPr>
              <a:xfrm>
                <a:off x="3359659" y="3805664"/>
                <a:ext cx="232294" cy="141000"/>
                <a:chOff x="3359659" y="3805664"/>
                <a:chExt cx="232294" cy="141000"/>
              </a:xfrm>
            </p:grpSpPr>
            <p:sp>
              <p:nvSpPr>
                <p:cNvPr id="7514" name="Google Shape;7514;p59"/>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5" name="Google Shape;7515;p59"/>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16" name="Google Shape;7516;p59"/>
              <p:cNvGrpSpPr/>
              <p:nvPr/>
            </p:nvGrpSpPr>
            <p:grpSpPr>
              <a:xfrm>
                <a:off x="3067316" y="3711366"/>
                <a:ext cx="66900" cy="166809"/>
                <a:chOff x="3067316" y="3711366"/>
                <a:chExt cx="66900" cy="166809"/>
              </a:xfrm>
            </p:grpSpPr>
            <p:sp>
              <p:nvSpPr>
                <p:cNvPr id="7517" name="Google Shape;7517;p59"/>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18" name="Google Shape;7518;p59"/>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19" name="Google Shape;7519;p59"/>
              <p:cNvGrpSpPr/>
              <p:nvPr/>
            </p:nvGrpSpPr>
            <p:grpSpPr>
              <a:xfrm>
                <a:off x="2413923" y="4058666"/>
                <a:ext cx="224119" cy="66900"/>
                <a:chOff x="2413923" y="4058666"/>
                <a:chExt cx="224119" cy="66900"/>
              </a:xfrm>
            </p:grpSpPr>
            <p:sp>
              <p:nvSpPr>
                <p:cNvPr id="7520" name="Google Shape;7520;p59"/>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21" name="Google Shape;7521;p59"/>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22" name="Google Shape;7522;p59"/>
              <p:cNvGrpSpPr/>
              <p:nvPr/>
            </p:nvGrpSpPr>
            <p:grpSpPr>
              <a:xfrm>
                <a:off x="3564643" y="4058666"/>
                <a:ext cx="223397" cy="66900"/>
                <a:chOff x="3564643" y="4058666"/>
                <a:chExt cx="223397" cy="66900"/>
              </a:xfrm>
            </p:grpSpPr>
            <p:sp>
              <p:nvSpPr>
                <p:cNvPr id="7523" name="Google Shape;7523;p59"/>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24" name="Google Shape;7524;p59"/>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525" name="Google Shape;7525;p59"/>
            <p:cNvGrpSpPr/>
            <p:nvPr/>
          </p:nvGrpSpPr>
          <p:grpSpPr>
            <a:xfrm>
              <a:off x="2633353" y="3965763"/>
              <a:ext cx="933975" cy="445687"/>
              <a:chOff x="2633353" y="3965763"/>
              <a:chExt cx="933975" cy="445687"/>
            </a:xfrm>
          </p:grpSpPr>
          <p:sp>
            <p:nvSpPr>
              <p:cNvPr id="7526" name="Google Shape;7526;p59"/>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9"/>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8" name="Google Shape;7528;p59"/>
          <p:cNvGrpSpPr/>
          <p:nvPr/>
        </p:nvGrpSpPr>
        <p:grpSpPr>
          <a:xfrm>
            <a:off x="6392789" y="1044380"/>
            <a:ext cx="1131087" cy="587383"/>
            <a:chOff x="238125" y="999450"/>
            <a:chExt cx="7140700" cy="3708225"/>
          </a:xfrm>
        </p:grpSpPr>
        <p:sp>
          <p:nvSpPr>
            <p:cNvPr id="7529" name="Google Shape;7529;p59"/>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9"/>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8" name="Google Shape;7538;p59"/>
          <p:cNvGrpSpPr/>
          <p:nvPr/>
        </p:nvGrpSpPr>
        <p:grpSpPr>
          <a:xfrm>
            <a:off x="3744240" y="3493874"/>
            <a:ext cx="1375854" cy="678131"/>
            <a:chOff x="3913765" y="3641905"/>
            <a:chExt cx="1522805" cy="750560"/>
          </a:xfrm>
        </p:grpSpPr>
        <p:grpSp>
          <p:nvGrpSpPr>
            <p:cNvPr id="7539" name="Google Shape;7539;p59"/>
            <p:cNvGrpSpPr/>
            <p:nvPr/>
          </p:nvGrpSpPr>
          <p:grpSpPr>
            <a:xfrm>
              <a:off x="3913765" y="3997002"/>
              <a:ext cx="1522805" cy="395463"/>
              <a:chOff x="3913765" y="3997002"/>
              <a:chExt cx="1522805" cy="395463"/>
            </a:xfrm>
          </p:grpSpPr>
          <p:grpSp>
            <p:nvGrpSpPr>
              <p:cNvPr id="7540" name="Google Shape;7540;p59"/>
              <p:cNvGrpSpPr/>
              <p:nvPr/>
            </p:nvGrpSpPr>
            <p:grpSpPr>
              <a:xfrm>
                <a:off x="3913765" y="4138659"/>
                <a:ext cx="507602" cy="253806"/>
                <a:chOff x="3913765" y="4138659"/>
                <a:chExt cx="507602" cy="253806"/>
              </a:xfrm>
            </p:grpSpPr>
            <p:sp>
              <p:nvSpPr>
                <p:cNvPr id="7541" name="Google Shape;7541;p59"/>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9"/>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543" name="Google Shape;7543;p59"/>
              <p:cNvGrpSpPr/>
              <p:nvPr/>
            </p:nvGrpSpPr>
            <p:grpSpPr>
              <a:xfrm>
                <a:off x="4421361" y="3997002"/>
                <a:ext cx="507618" cy="395463"/>
                <a:chOff x="4421361" y="3997002"/>
                <a:chExt cx="507618" cy="395463"/>
              </a:xfrm>
            </p:grpSpPr>
            <p:sp>
              <p:nvSpPr>
                <p:cNvPr id="7544" name="Google Shape;7544;p59"/>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9"/>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59"/>
              <p:cNvGrpSpPr/>
              <p:nvPr/>
            </p:nvGrpSpPr>
            <p:grpSpPr>
              <a:xfrm>
                <a:off x="4928973" y="4189418"/>
                <a:ext cx="507596" cy="203047"/>
                <a:chOff x="4928973" y="4189418"/>
                <a:chExt cx="507596" cy="203047"/>
              </a:xfrm>
            </p:grpSpPr>
            <p:sp>
              <p:nvSpPr>
                <p:cNvPr id="7547" name="Google Shape;7547;p59"/>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9"/>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49" name="Google Shape;7549;p59"/>
            <p:cNvGrpSpPr/>
            <p:nvPr/>
          </p:nvGrpSpPr>
          <p:grpSpPr>
            <a:xfrm>
              <a:off x="4482186" y="3641905"/>
              <a:ext cx="397605" cy="349784"/>
              <a:chOff x="2906375" y="1159725"/>
              <a:chExt cx="1860575" cy="1636800"/>
            </a:xfrm>
          </p:grpSpPr>
          <p:sp>
            <p:nvSpPr>
              <p:cNvPr id="7550" name="Google Shape;7550;p59"/>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9"/>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9"/>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9"/>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4" name="Google Shape;7554;p59"/>
          <p:cNvGrpSpPr/>
          <p:nvPr/>
        </p:nvGrpSpPr>
        <p:grpSpPr>
          <a:xfrm>
            <a:off x="6528949" y="1853801"/>
            <a:ext cx="940737" cy="721067"/>
            <a:chOff x="6599718" y="2068734"/>
            <a:chExt cx="940737" cy="721067"/>
          </a:xfrm>
        </p:grpSpPr>
        <p:sp>
          <p:nvSpPr>
            <p:cNvPr id="7555" name="Google Shape;7555;p59"/>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9"/>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9"/>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9"/>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9"/>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9"/>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1" name="Google Shape;7561;p59"/>
            <p:cNvGrpSpPr/>
            <p:nvPr/>
          </p:nvGrpSpPr>
          <p:grpSpPr>
            <a:xfrm>
              <a:off x="6836957" y="2068734"/>
              <a:ext cx="461892" cy="721067"/>
              <a:chOff x="6836957" y="2068734"/>
              <a:chExt cx="461892" cy="721067"/>
            </a:xfrm>
          </p:grpSpPr>
          <p:sp>
            <p:nvSpPr>
              <p:cNvPr id="7562" name="Google Shape;7562;p59"/>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9"/>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9"/>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9"/>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9"/>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9"/>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8" name="Google Shape;7568;p59"/>
              <p:cNvGrpSpPr/>
              <p:nvPr/>
            </p:nvGrpSpPr>
            <p:grpSpPr>
              <a:xfrm>
                <a:off x="6836957" y="2068734"/>
                <a:ext cx="461892" cy="721067"/>
                <a:chOff x="6836957" y="2068734"/>
                <a:chExt cx="461892" cy="721067"/>
              </a:xfrm>
            </p:grpSpPr>
            <p:sp>
              <p:nvSpPr>
                <p:cNvPr id="7569" name="Google Shape;7569;p59"/>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9"/>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9"/>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9"/>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9"/>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9"/>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9"/>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576" name="Google Shape;7576;p59"/>
          <p:cNvGrpSpPr/>
          <p:nvPr/>
        </p:nvGrpSpPr>
        <p:grpSpPr>
          <a:xfrm>
            <a:off x="2412267" y="1858147"/>
            <a:ext cx="712577" cy="712374"/>
            <a:chOff x="2559249" y="2069323"/>
            <a:chExt cx="685566" cy="685634"/>
          </a:xfrm>
        </p:grpSpPr>
        <p:sp>
          <p:nvSpPr>
            <p:cNvPr id="7577" name="Google Shape;7577;p59"/>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9"/>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9"/>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9"/>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9"/>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9"/>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9"/>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9"/>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9"/>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9"/>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9"/>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9"/>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9"/>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0" name="Google Shape;7590;p59"/>
          <p:cNvGrpSpPr/>
          <p:nvPr/>
        </p:nvGrpSpPr>
        <p:grpSpPr>
          <a:xfrm>
            <a:off x="7594705" y="970936"/>
            <a:ext cx="845645" cy="711911"/>
            <a:chOff x="951975" y="315800"/>
            <a:chExt cx="5860325" cy="4933550"/>
          </a:xfrm>
        </p:grpSpPr>
        <p:sp>
          <p:nvSpPr>
            <p:cNvPr id="7591" name="Google Shape;7591;p5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59"/>
          <p:cNvGrpSpPr/>
          <p:nvPr/>
        </p:nvGrpSpPr>
        <p:grpSpPr>
          <a:xfrm>
            <a:off x="3691834" y="2707045"/>
            <a:ext cx="1617932" cy="621724"/>
            <a:chOff x="3862800" y="3038525"/>
            <a:chExt cx="1329006" cy="510698"/>
          </a:xfrm>
        </p:grpSpPr>
        <p:sp>
          <p:nvSpPr>
            <p:cNvPr id="7600" name="Google Shape;7600;p59"/>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9"/>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2" name="Google Shape;7602;p59"/>
            <p:cNvGrpSpPr/>
            <p:nvPr/>
          </p:nvGrpSpPr>
          <p:grpSpPr>
            <a:xfrm>
              <a:off x="3967075" y="3040337"/>
              <a:ext cx="1019927" cy="402126"/>
              <a:chOff x="3967075" y="3040337"/>
              <a:chExt cx="1019927" cy="402126"/>
            </a:xfrm>
          </p:grpSpPr>
          <p:sp>
            <p:nvSpPr>
              <p:cNvPr id="7603" name="Google Shape;7603;p59"/>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9"/>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59"/>
            <p:cNvGrpSpPr/>
            <p:nvPr/>
          </p:nvGrpSpPr>
          <p:grpSpPr>
            <a:xfrm>
              <a:off x="4186700" y="3040337"/>
              <a:ext cx="390475" cy="183289"/>
              <a:chOff x="4186700" y="3040337"/>
              <a:chExt cx="390475" cy="183289"/>
            </a:xfrm>
          </p:grpSpPr>
          <p:sp>
            <p:nvSpPr>
              <p:cNvPr id="7606" name="Google Shape;7606;p59"/>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9"/>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59"/>
            <p:cNvGrpSpPr/>
            <p:nvPr/>
          </p:nvGrpSpPr>
          <p:grpSpPr>
            <a:xfrm>
              <a:off x="4073727" y="3040337"/>
              <a:ext cx="697794" cy="296263"/>
              <a:chOff x="4073727" y="3040337"/>
              <a:chExt cx="697794" cy="296263"/>
            </a:xfrm>
          </p:grpSpPr>
          <p:sp>
            <p:nvSpPr>
              <p:cNvPr id="7609" name="Google Shape;7609;p59"/>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9"/>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59"/>
            <p:cNvGrpSpPr/>
            <p:nvPr/>
          </p:nvGrpSpPr>
          <p:grpSpPr>
            <a:xfrm>
              <a:off x="3862800" y="3038525"/>
              <a:ext cx="1329006" cy="510698"/>
              <a:chOff x="3862800" y="3038525"/>
              <a:chExt cx="1329006" cy="510698"/>
            </a:xfrm>
          </p:grpSpPr>
          <p:sp>
            <p:nvSpPr>
              <p:cNvPr id="7612" name="Google Shape;7612;p59"/>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9"/>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4" name="Google Shape;7614;p59"/>
          <p:cNvGrpSpPr/>
          <p:nvPr/>
        </p:nvGrpSpPr>
        <p:grpSpPr>
          <a:xfrm>
            <a:off x="700156" y="970936"/>
            <a:ext cx="883205" cy="775176"/>
            <a:chOff x="649648" y="271400"/>
            <a:chExt cx="6215377" cy="5455143"/>
          </a:xfrm>
        </p:grpSpPr>
        <p:sp>
          <p:nvSpPr>
            <p:cNvPr id="7615" name="Google Shape;7615;p59"/>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9"/>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9"/>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9"/>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9"/>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9"/>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9"/>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9"/>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9"/>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9"/>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9"/>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9"/>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59"/>
          <p:cNvGrpSpPr/>
          <p:nvPr/>
        </p:nvGrpSpPr>
        <p:grpSpPr>
          <a:xfrm>
            <a:off x="2308457" y="970936"/>
            <a:ext cx="767704" cy="815489"/>
            <a:chOff x="2499700" y="1135950"/>
            <a:chExt cx="732402" cy="777990"/>
          </a:xfrm>
        </p:grpSpPr>
        <p:grpSp>
          <p:nvGrpSpPr>
            <p:cNvPr id="7628" name="Google Shape;7628;p59"/>
            <p:cNvGrpSpPr/>
            <p:nvPr/>
          </p:nvGrpSpPr>
          <p:grpSpPr>
            <a:xfrm>
              <a:off x="2499700" y="1135950"/>
              <a:ext cx="732402" cy="694705"/>
              <a:chOff x="2499700" y="1135950"/>
              <a:chExt cx="732402" cy="694705"/>
            </a:xfrm>
          </p:grpSpPr>
          <p:sp>
            <p:nvSpPr>
              <p:cNvPr id="7629" name="Google Shape;7629;p59"/>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9"/>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9"/>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9"/>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9"/>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9"/>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9"/>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9"/>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9"/>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9"/>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9"/>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9"/>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9"/>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9"/>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9"/>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9"/>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9"/>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9"/>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9"/>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9"/>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9"/>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9"/>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9"/>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9"/>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9"/>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9"/>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9"/>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59"/>
            <p:cNvGrpSpPr/>
            <p:nvPr/>
          </p:nvGrpSpPr>
          <p:grpSpPr>
            <a:xfrm>
              <a:off x="2517909" y="1188726"/>
              <a:ext cx="702702" cy="725214"/>
              <a:chOff x="2517909" y="1188726"/>
              <a:chExt cx="702702" cy="725214"/>
            </a:xfrm>
          </p:grpSpPr>
          <p:sp>
            <p:nvSpPr>
              <p:cNvPr id="7657" name="Google Shape;7657;p59"/>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9"/>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9"/>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9"/>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9"/>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62" name="Google Shape;7662;p59"/>
          <p:cNvGrpSpPr/>
          <p:nvPr/>
        </p:nvGrpSpPr>
        <p:grpSpPr>
          <a:xfrm>
            <a:off x="1654189" y="970936"/>
            <a:ext cx="583439" cy="870229"/>
            <a:chOff x="1716825" y="1121550"/>
            <a:chExt cx="622800" cy="928938"/>
          </a:xfrm>
        </p:grpSpPr>
        <p:grpSp>
          <p:nvGrpSpPr>
            <p:cNvPr id="7663" name="Google Shape;7663;p59"/>
            <p:cNvGrpSpPr/>
            <p:nvPr/>
          </p:nvGrpSpPr>
          <p:grpSpPr>
            <a:xfrm>
              <a:off x="1716825" y="1121550"/>
              <a:ext cx="622800" cy="928938"/>
              <a:chOff x="1716825" y="1121550"/>
              <a:chExt cx="622800" cy="928938"/>
            </a:xfrm>
          </p:grpSpPr>
          <p:cxnSp>
            <p:nvCxnSpPr>
              <p:cNvPr id="7664" name="Google Shape;7664;p59"/>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665" name="Google Shape;7665;p59"/>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59"/>
            <p:cNvGrpSpPr/>
            <p:nvPr/>
          </p:nvGrpSpPr>
          <p:grpSpPr>
            <a:xfrm>
              <a:off x="1768050" y="1172775"/>
              <a:ext cx="520200" cy="832000"/>
              <a:chOff x="1768050" y="1172775"/>
              <a:chExt cx="520200" cy="832000"/>
            </a:xfrm>
          </p:grpSpPr>
          <p:cxnSp>
            <p:nvCxnSpPr>
              <p:cNvPr id="7667" name="Google Shape;7667;p59"/>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668" name="Google Shape;7668;p59"/>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59"/>
            <p:cNvGrpSpPr/>
            <p:nvPr/>
          </p:nvGrpSpPr>
          <p:grpSpPr>
            <a:xfrm>
              <a:off x="1820100" y="1225475"/>
              <a:ext cx="416400" cy="729575"/>
              <a:chOff x="1820100" y="1225475"/>
              <a:chExt cx="416400" cy="729575"/>
            </a:xfrm>
          </p:grpSpPr>
          <p:cxnSp>
            <p:nvCxnSpPr>
              <p:cNvPr id="7670" name="Google Shape;7670;p59"/>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671" name="Google Shape;7671;p59"/>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59"/>
            <p:cNvGrpSpPr/>
            <p:nvPr/>
          </p:nvGrpSpPr>
          <p:grpSpPr>
            <a:xfrm>
              <a:off x="1874250" y="1278825"/>
              <a:ext cx="308100" cy="605275"/>
              <a:chOff x="1874250" y="1278825"/>
              <a:chExt cx="308100" cy="605275"/>
            </a:xfrm>
          </p:grpSpPr>
          <p:cxnSp>
            <p:nvCxnSpPr>
              <p:cNvPr id="7673" name="Google Shape;7673;p59"/>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674" name="Google Shape;7674;p59"/>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5" name="Google Shape;7675;p59"/>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59"/>
          <p:cNvGrpSpPr/>
          <p:nvPr/>
        </p:nvGrpSpPr>
        <p:grpSpPr>
          <a:xfrm>
            <a:off x="1574012" y="1857258"/>
            <a:ext cx="739072" cy="714152"/>
            <a:chOff x="4334725" y="1355875"/>
            <a:chExt cx="3106650" cy="3001900"/>
          </a:xfrm>
        </p:grpSpPr>
        <p:grpSp>
          <p:nvGrpSpPr>
            <p:cNvPr id="7677" name="Google Shape;7677;p59"/>
            <p:cNvGrpSpPr/>
            <p:nvPr/>
          </p:nvGrpSpPr>
          <p:grpSpPr>
            <a:xfrm>
              <a:off x="4516050" y="1724875"/>
              <a:ext cx="2693725" cy="2632900"/>
              <a:chOff x="4516050" y="1724875"/>
              <a:chExt cx="2693725" cy="2632900"/>
            </a:xfrm>
          </p:grpSpPr>
          <p:sp>
            <p:nvSpPr>
              <p:cNvPr id="7678" name="Google Shape;7678;p59"/>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9"/>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9"/>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59"/>
            <p:cNvGrpSpPr/>
            <p:nvPr/>
          </p:nvGrpSpPr>
          <p:grpSpPr>
            <a:xfrm>
              <a:off x="4334725" y="1355875"/>
              <a:ext cx="3106650" cy="2709650"/>
              <a:chOff x="4334725" y="1355875"/>
              <a:chExt cx="3106650" cy="2709650"/>
            </a:xfrm>
          </p:grpSpPr>
          <p:sp>
            <p:nvSpPr>
              <p:cNvPr id="7682" name="Google Shape;7682;p59"/>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9"/>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9"/>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5" name="Google Shape;7685;p59"/>
          <p:cNvGrpSpPr/>
          <p:nvPr/>
        </p:nvGrpSpPr>
        <p:grpSpPr>
          <a:xfrm>
            <a:off x="7690961" y="3488029"/>
            <a:ext cx="312074" cy="684173"/>
            <a:chOff x="7645573" y="3754300"/>
            <a:chExt cx="293855" cy="644170"/>
          </a:xfrm>
        </p:grpSpPr>
        <p:sp>
          <p:nvSpPr>
            <p:cNvPr id="7686" name="Google Shape;7686;p59"/>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9"/>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8" name="Google Shape;7688;p59"/>
          <p:cNvGrpSpPr/>
          <p:nvPr/>
        </p:nvGrpSpPr>
        <p:grpSpPr>
          <a:xfrm>
            <a:off x="5612949" y="970936"/>
            <a:ext cx="709011" cy="739359"/>
            <a:chOff x="5830645" y="1256617"/>
            <a:chExt cx="530340" cy="553040"/>
          </a:xfrm>
        </p:grpSpPr>
        <p:grpSp>
          <p:nvGrpSpPr>
            <p:cNvPr id="7689" name="Google Shape;7689;p59"/>
            <p:cNvGrpSpPr/>
            <p:nvPr/>
          </p:nvGrpSpPr>
          <p:grpSpPr>
            <a:xfrm>
              <a:off x="5830645" y="1256617"/>
              <a:ext cx="259743" cy="269909"/>
              <a:chOff x="5830645" y="1256617"/>
              <a:chExt cx="259743" cy="269909"/>
            </a:xfrm>
          </p:grpSpPr>
          <p:sp>
            <p:nvSpPr>
              <p:cNvPr id="7690" name="Google Shape;7690;p59"/>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9"/>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59"/>
            <p:cNvGrpSpPr/>
            <p:nvPr/>
          </p:nvGrpSpPr>
          <p:grpSpPr>
            <a:xfrm>
              <a:off x="6101293" y="1256617"/>
              <a:ext cx="259692" cy="269909"/>
              <a:chOff x="6101293" y="1256617"/>
              <a:chExt cx="259692" cy="269909"/>
            </a:xfrm>
          </p:grpSpPr>
          <p:sp>
            <p:nvSpPr>
              <p:cNvPr id="7693" name="Google Shape;7693;p59"/>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9"/>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59"/>
            <p:cNvGrpSpPr/>
            <p:nvPr/>
          </p:nvGrpSpPr>
          <p:grpSpPr>
            <a:xfrm>
              <a:off x="5830645" y="1539749"/>
              <a:ext cx="259692" cy="269909"/>
              <a:chOff x="5830645" y="1539749"/>
              <a:chExt cx="259692" cy="269909"/>
            </a:xfrm>
          </p:grpSpPr>
          <p:sp>
            <p:nvSpPr>
              <p:cNvPr id="7696" name="Google Shape;7696;p59"/>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9"/>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8" name="Google Shape;7698;p59"/>
            <p:cNvGrpSpPr/>
            <p:nvPr/>
          </p:nvGrpSpPr>
          <p:grpSpPr>
            <a:xfrm>
              <a:off x="6101293" y="1539749"/>
              <a:ext cx="259692" cy="269909"/>
              <a:chOff x="6101293" y="1539749"/>
              <a:chExt cx="259692" cy="269909"/>
            </a:xfrm>
          </p:grpSpPr>
          <p:sp>
            <p:nvSpPr>
              <p:cNvPr id="7699" name="Google Shape;7699;p59"/>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9"/>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1" name="Google Shape;7701;p59"/>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59"/>
          <p:cNvGrpSpPr/>
          <p:nvPr/>
        </p:nvGrpSpPr>
        <p:grpSpPr>
          <a:xfrm>
            <a:off x="714444" y="2707052"/>
            <a:ext cx="1452955" cy="621360"/>
            <a:chOff x="732422" y="2990152"/>
            <a:chExt cx="1337773" cy="572102"/>
          </a:xfrm>
        </p:grpSpPr>
        <p:sp>
          <p:nvSpPr>
            <p:cNvPr id="7703" name="Google Shape;7703;p59"/>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9"/>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9"/>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9"/>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9"/>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9"/>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2" name="Shape 7712"/>
        <p:cNvGrpSpPr/>
        <p:nvPr/>
      </p:nvGrpSpPr>
      <p:grpSpPr>
        <a:xfrm>
          <a:off x="0" y="0"/>
          <a:ext cx="0" cy="0"/>
          <a:chOff x="0" y="0"/>
          <a:chExt cx="0" cy="0"/>
        </a:xfrm>
      </p:grpSpPr>
      <p:grpSp>
        <p:nvGrpSpPr>
          <p:cNvPr id="7713" name="Google Shape;7713;p60"/>
          <p:cNvGrpSpPr/>
          <p:nvPr/>
        </p:nvGrpSpPr>
        <p:grpSpPr>
          <a:xfrm>
            <a:off x="708579" y="965872"/>
            <a:ext cx="1636117" cy="1526144"/>
            <a:chOff x="729238" y="1179665"/>
            <a:chExt cx="1636117" cy="1526144"/>
          </a:xfrm>
        </p:grpSpPr>
        <p:grpSp>
          <p:nvGrpSpPr>
            <p:cNvPr id="7714" name="Google Shape;7714;p60"/>
            <p:cNvGrpSpPr/>
            <p:nvPr/>
          </p:nvGrpSpPr>
          <p:grpSpPr>
            <a:xfrm>
              <a:off x="729238" y="1179665"/>
              <a:ext cx="80700" cy="1526144"/>
              <a:chOff x="729238" y="1179665"/>
              <a:chExt cx="80700" cy="1526144"/>
            </a:xfrm>
          </p:grpSpPr>
          <p:sp>
            <p:nvSpPr>
              <p:cNvPr id="7715" name="Google Shape;7715;p60"/>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60"/>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0"/>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0"/>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6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6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6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6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60"/>
            <p:cNvGrpSpPr/>
            <p:nvPr/>
          </p:nvGrpSpPr>
          <p:grpSpPr>
            <a:xfrm>
              <a:off x="903098" y="1179665"/>
              <a:ext cx="80700" cy="1526144"/>
              <a:chOff x="903098" y="1179665"/>
              <a:chExt cx="80700" cy="1526144"/>
            </a:xfrm>
          </p:grpSpPr>
          <p:sp>
            <p:nvSpPr>
              <p:cNvPr id="7726" name="Google Shape;7726;p60"/>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0"/>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0"/>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0"/>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0"/>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60"/>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60"/>
            <p:cNvGrpSpPr/>
            <p:nvPr/>
          </p:nvGrpSpPr>
          <p:grpSpPr>
            <a:xfrm>
              <a:off x="1076958" y="1179665"/>
              <a:ext cx="80700" cy="1526144"/>
              <a:chOff x="1076958" y="1179665"/>
              <a:chExt cx="80700" cy="1526144"/>
            </a:xfrm>
          </p:grpSpPr>
          <p:sp>
            <p:nvSpPr>
              <p:cNvPr id="7737" name="Google Shape;7737;p60"/>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60"/>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0"/>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60"/>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60"/>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0"/>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0"/>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60"/>
            <p:cNvGrpSpPr/>
            <p:nvPr/>
          </p:nvGrpSpPr>
          <p:grpSpPr>
            <a:xfrm>
              <a:off x="1247707" y="1179665"/>
              <a:ext cx="80700" cy="1526144"/>
              <a:chOff x="1247707" y="1179665"/>
              <a:chExt cx="80700" cy="1526144"/>
            </a:xfrm>
          </p:grpSpPr>
          <p:sp>
            <p:nvSpPr>
              <p:cNvPr id="7748" name="Google Shape;7748;p60"/>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0"/>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0"/>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6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60"/>
            <p:cNvGrpSpPr/>
            <p:nvPr/>
          </p:nvGrpSpPr>
          <p:grpSpPr>
            <a:xfrm>
              <a:off x="1421567" y="1179665"/>
              <a:ext cx="80700" cy="1526144"/>
              <a:chOff x="1421567" y="1179665"/>
              <a:chExt cx="80700" cy="1526144"/>
            </a:xfrm>
          </p:grpSpPr>
          <p:sp>
            <p:nvSpPr>
              <p:cNvPr id="7759" name="Google Shape;7759;p60"/>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0"/>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0"/>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0"/>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0"/>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60"/>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0"/>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0"/>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60"/>
            <p:cNvGrpSpPr/>
            <p:nvPr/>
          </p:nvGrpSpPr>
          <p:grpSpPr>
            <a:xfrm>
              <a:off x="1592327" y="1179665"/>
              <a:ext cx="80700" cy="1526144"/>
              <a:chOff x="1592327" y="1179665"/>
              <a:chExt cx="80700" cy="1526144"/>
            </a:xfrm>
          </p:grpSpPr>
          <p:sp>
            <p:nvSpPr>
              <p:cNvPr id="7770" name="Google Shape;7770;p60"/>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0"/>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0"/>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0"/>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0"/>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60"/>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0" name="Google Shape;7780;p60"/>
            <p:cNvGrpSpPr/>
            <p:nvPr/>
          </p:nvGrpSpPr>
          <p:grpSpPr>
            <a:xfrm>
              <a:off x="1766187" y="1179665"/>
              <a:ext cx="80700" cy="1526144"/>
              <a:chOff x="1766187" y="1179665"/>
              <a:chExt cx="80700" cy="1526144"/>
            </a:xfrm>
          </p:grpSpPr>
          <p:sp>
            <p:nvSpPr>
              <p:cNvPr id="7781" name="Google Shape;7781;p60"/>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0"/>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0"/>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0"/>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0"/>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0"/>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60"/>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0"/>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0"/>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1" name="Google Shape;7791;p60"/>
            <p:cNvGrpSpPr/>
            <p:nvPr/>
          </p:nvGrpSpPr>
          <p:grpSpPr>
            <a:xfrm>
              <a:off x="1936935" y="1179665"/>
              <a:ext cx="80700" cy="1526144"/>
              <a:chOff x="1936935" y="1179665"/>
              <a:chExt cx="80700" cy="1526144"/>
            </a:xfrm>
          </p:grpSpPr>
          <p:sp>
            <p:nvSpPr>
              <p:cNvPr id="7792" name="Google Shape;7792;p60"/>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0"/>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0"/>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0"/>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0"/>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6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6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2" name="Google Shape;7802;p60"/>
            <p:cNvGrpSpPr/>
            <p:nvPr/>
          </p:nvGrpSpPr>
          <p:grpSpPr>
            <a:xfrm>
              <a:off x="2110795" y="1179665"/>
              <a:ext cx="80700" cy="1526144"/>
              <a:chOff x="2110795" y="1179665"/>
              <a:chExt cx="80700" cy="1526144"/>
            </a:xfrm>
          </p:grpSpPr>
          <p:sp>
            <p:nvSpPr>
              <p:cNvPr id="7803" name="Google Shape;7803;p60"/>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0"/>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0"/>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0"/>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6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6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60"/>
            <p:cNvGrpSpPr/>
            <p:nvPr/>
          </p:nvGrpSpPr>
          <p:grpSpPr>
            <a:xfrm>
              <a:off x="2284655" y="1179665"/>
              <a:ext cx="80700" cy="1526144"/>
              <a:chOff x="2284655" y="1179665"/>
              <a:chExt cx="80700" cy="1526144"/>
            </a:xfrm>
          </p:grpSpPr>
          <p:sp>
            <p:nvSpPr>
              <p:cNvPr id="7814" name="Google Shape;7814;p60"/>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0"/>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0"/>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0"/>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0"/>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60"/>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4" name="Google Shape;7824;p60"/>
          <p:cNvGrpSpPr/>
          <p:nvPr/>
        </p:nvGrpSpPr>
        <p:grpSpPr>
          <a:xfrm>
            <a:off x="2603245" y="985011"/>
            <a:ext cx="1364248" cy="1102133"/>
            <a:chOff x="2623904" y="1198803"/>
            <a:chExt cx="1364248" cy="1102133"/>
          </a:xfrm>
        </p:grpSpPr>
        <p:grpSp>
          <p:nvGrpSpPr>
            <p:cNvPr id="7825" name="Google Shape;7825;p60"/>
            <p:cNvGrpSpPr/>
            <p:nvPr/>
          </p:nvGrpSpPr>
          <p:grpSpPr>
            <a:xfrm>
              <a:off x="2623907" y="1198803"/>
              <a:ext cx="1364245" cy="273000"/>
              <a:chOff x="2623907" y="1198803"/>
              <a:chExt cx="1364245" cy="273000"/>
            </a:xfrm>
          </p:grpSpPr>
          <p:sp>
            <p:nvSpPr>
              <p:cNvPr id="7826" name="Google Shape;7826;p60"/>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60"/>
            <p:cNvGrpSpPr/>
            <p:nvPr/>
          </p:nvGrpSpPr>
          <p:grpSpPr>
            <a:xfrm>
              <a:off x="2623904" y="1476964"/>
              <a:ext cx="1364245" cy="273000"/>
              <a:chOff x="2623904" y="1476964"/>
              <a:chExt cx="1364245" cy="273000"/>
            </a:xfrm>
          </p:grpSpPr>
          <p:sp>
            <p:nvSpPr>
              <p:cNvPr id="7832" name="Google Shape;7832;p60"/>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0"/>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0"/>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60"/>
            <p:cNvGrpSpPr/>
            <p:nvPr/>
          </p:nvGrpSpPr>
          <p:grpSpPr>
            <a:xfrm>
              <a:off x="2623907" y="1749775"/>
              <a:ext cx="1364245" cy="273000"/>
              <a:chOff x="2623907" y="1749775"/>
              <a:chExt cx="1364245" cy="273000"/>
            </a:xfrm>
          </p:grpSpPr>
          <p:sp>
            <p:nvSpPr>
              <p:cNvPr id="7838" name="Google Shape;7838;p60"/>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0"/>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6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6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3" name="Google Shape;7843;p60"/>
            <p:cNvGrpSpPr/>
            <p:nvPr/>
          </p:nvGrpSpPr>
          <p:grpSpPr>
            <a:xfrm>
              <a:off x="2623904" y="2027936"/>
              <a:ext cx="1364245" cy="273000"/>
              <a:chOff x="2623904" y="2027936"/>
              <a:chExt cx="1364245" cy="273000"/>
            </a:xfrm>
          </p:grpSpPr>
          <p:sp>
            <p:nvSpPr>
              <p:cNvPr id="7844" name="Google Shape;7844;p6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9" name="Google Shape;7849;p60"/>
          <p:cNvGrpSpPr/>
          <p:nvPr/>
        </p:nvGrpSpPr>
        <p:grpSpPr>
          <a:xfrm>
            <a:off x="2592706" y="2444193"/>
            <a:ext cx="1387541" cy="159124"/>
            <a:chOff x="3200660" y="2180272"/>
            <a:chExt cx="2563824" cy="378237"/>
          </a:xfrm>
        </p:grpSpPr>
        <p:sp>
          <p:nvSpPr>
            <p:cNvPr id="7850" name="Google Shape;7850;p6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6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6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6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60"/>
          <p:cNvGrpSpPr/>
          <p:nvPr/>
        </p:nvGrpSpPr>
        <p:grpSpPr>
          <a:xfrm>
            <a:off x="2589231" y="2722018"/>
            <a:ext cx="1390502" cy="159625"/>
            <a:chOff x="3530150" y="2790075"/>
            <a:chExt cx="1962600" cy="225300"/>
          </a:xfrm>
        </p:grpSpPr>
        <p:sp>
          <p:nvSpPr>
            <p:cNvPr id="7869" name="Google Shape;7869;p60"/>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0"/>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60"/>
          <p:cNvGrpSpPr/>
          <p:nvPr/>
        </p:nvGrpSpPr>
        <p:grpSpPr>
          <a:xfrm>
            <a:off x="2589884" y="3000344"/>
            <a:ext cx="1411629" cy="153761"/>
            <a:chOff x="3558802" y="4011427"/>
            <a:chExt cx="1866000" cy="111300"/>
          </a:xfrm>
        </p:grpSpPr>
        <p:sp>
          <p:nvSpPr>
            <p:cNvPr id="7872" name="Google Shape;7872;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0"/>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4" name="Google Shape;7874;p60"/>
          <p:cNvGrpSpPr/>
          <p:nvPr/>
        </p:nvGrpSpPr>
        <p:grpSpPr>
          <a:xfrm>
            <a:off x="2589576" y="2205744"/>
            <a:ext cx="1383503" cy="119749"/>
            <a:chOff x="3465975" y="2270276"/>
            <a:chExt cx="1986364" cy="171929"/>
          </a:xfrm>
        </p:grpSpPr>
        <p:sp>
          <p:nvSpPr>
            <p:cNvPr id="7875" name="Google Shape;7875;p6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60"/>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0"/>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0"/>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0"/>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0"/>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3" name="Google Shape;7883;p60"/>
          <p:cNvGrpSpPr/>
          <p:nvPr/>
        </p:nvGrpSpPr>
        <p:grpSpPr>
          <a:xfrm>
            <a:off x="2600584" y="3569394"/>
            <a:ext cx="1369531" cy="195460"/>
            <a:chOff x="723300" y="4253549"/>
            <a:chExt cx="2276482" cy="324900"/>
          </a:xfrm>
        </p:grpSpPr>
        <p:sp>
          <p:nvSpPr>
            <p:cNvPr id="7884" name="Google Shape;7884;p6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0"/>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9" name="Google Shape;7889;p60"/>
          <p:cNvGrpSpPr/>
          <p:nvPr/>
        </p:nvGrpSpPr>
        <p:grpSpPr>
          <a:xfrm>
            <a:off x="2590145" y="3270574"/>
            <a:ext cx="1389066" cy="180119"/>
            <a:chOff x="705948" y="3788465"/>
            <a:chExt cx="2308953" cy="299400"/>
          </a:xfrm>
        </p:grpSpPr>
        <p:sp>
          <p:nvSpPr>
            <p:cNvPr id="7890" name="Google Shape;7890;p6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0"/>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0"/>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5" name="Google Shape;7895;p60"/>
          <p:cNvGrpSpPr/>
          <p:nvPr/>
        </p:nvGrpSpPr>
        <p:grpSpPr>
          <a:xfrm>
            <a:off x="2638082" y="3883554"/>
            <a:ext cx="1304609" cy="294074"/>
            <a:chOff x="2658741" y="4097347"/>
            <a:chExt cx="1304609" cy="294074"/>
          </a:xfrm>
        </p:grpSpPr>
        <p:grpSp>
          <p:nvGrpSpPr>
            <p:cNvPr id="7896" name="Google Shape;7896;p60"/>
            <p:cNvGrpSpPr/>
            <p:nvPr/>
          </p:nvGrpSpPr>
          <p:grpSpPr>
            <a:xfrm>
              <a:off x="2658741" y="4097347"/>
              <a:ext cx="118572" cy="294074"/>
              <a:chOff x="3343310" y="4475555"/>
              <a:chExt cx="127717" cy="316753"/>
            </a:xfrm>
          </p:grpSpPr>
          <p:sp>
            <p:nvSpPr>
              <p:cNvPr id="7897" name="Google Shape;7897;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60"/>
            <p:cNvGrpSpPr/>
            <p:nvPr/>
          </p:nvGrpSpPr>
          <p:grpSpPr>
            <a:xfrm>
              <a:off x="3815519" y="4098388"/>
              <a:ext cx="147831" cy="291991"/>
              <a:chOff x="3527539" y="4476677"/>
              <a:chExt cx="159232" cy="314510"/>
            </a:xfrm>
          </p:grpSpPr>
          <p:sp>
            <p:nvSpPr>
              <p:cNvPr id="7900" name="Google Shape;7900;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60"/>
            <p:cNvGrpSpPr/>
            <p:nvPr/>
          </p:nvGrpSpPr>
          <p:grpSpPr>
            <a:xfrm>
              <a:off x="3511696" y="4098388"/>
              <a:ext cx="147831" cy="291991"/>
              <a:chOff x="3527539" y="4476677"/>
              <a:chExt cx="159232" cy="314510"/>
            </a:xfrm>
          </p:grpSpPr>
          <p:sp>
            <p:nvSpPr>
              <p:cNvPr id="7903" name="Google Shape;7903;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60"/>
            <p:cNvGrpSpPr/>
            <p:nvPr/>
          </p:nvGrpSpPr>
          <p:grpSpPr>
            <a:xfrm>
              <a:off x="3207874" y="4098388"/>
              <a:ext cx="147831" cy="291991"/>
              <a:chOff x="3527539" y="4476677"/>
              <a:chExt cx="159232" cy="314510"/>
            </a:xfrm>
          </p:grpSpPr>
          <p:sp>
            <p:nvSpPr>
              <p:cNvPr id="7906" name="Google Shape;7906;p6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60"/>
            <p:cNvGrpSpPr/>
            <p:nvPr/>
          </p:nvGrpSpPr>
          <p:grpSpPr>
            <a:xfrm>
              <a:off x="2933305" y="4097347"/>
              <a:ext cx="118572" cy="294074"/>
              <a:chOff x="3343310" y="4475555"/>
              <a:chExt cx="127717" cy="316753"/>
            </a:xfrm>
          </p:grpSpPr>
          <p:sp>
            <p:nvSpPr>
              <p:cNvPr id="7909" name="Google Shape;7909;p6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1" name="Google Shape;7911;p60"/>
          <p:cNvGrpSpPr/>
          <p:nvPr/>
        </p:nvGrpSpPr>
        <p:grpSpPr>
          <a:xfrm>
            <a:off x="4256912" y="1866676"/>
            <a:ext cx="1433821" cy="191501"/>
            <a:chOff x="4273350" y="2080469"/>
            <a:chExt cx="1433821" cy="191501"/>
          </a:xfrm>
        </p:grpSpPr>
        <p:grpSp>
          <p:nvGrpSpPr>
            <p:cNvPr id="7912" name="Google Shape;7912;p60"/>
            <p:cNvGrpSpPr/>
            <p:nvPr/>
          </p:nvGrpSpPr>
          <p:grpSpPr>
            <a:xfrm>
              <a:off x="4273350" y="2080469"/>
              <a:ext cx="1433821" cy="0"/>
              <a:chOff x="5224975" y="2962250"/>
              <a:chExt cx="1544400" cy="0"/>
            </a:xfrm>
          </p:grpSpPr>
          <p:cxnSp>
            <p:nvCxnSpPr>
              <p:cNvPr id="7913" name="Google Shape;7913;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14" name="Google Shape;7914;p60"/>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7915" name="Google Shape;7915;p60"/>
            <p:cNvGrpSpPr/>
            <p:nvPr/>
          </p:nvGrpSpPr>
          <p:grpSpPr>
            <a:xfrm>
              <a:off x="4273350" y="2271969"/>
              <a:ext cx="1433821" cy="0"/>
              <a:chOff x="5224975" y="2962250"/>
              <a:chExt cx="1544400" cy="0"/>
            </a:xfrm>
          </p:grpSpPr>
          <p:cxnSp>
            <p:nvCxnSpPr>
              <p:cNvPr id="7916" name="Google Shape;7916;p60"/>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17" name="Google Shape;7917;p60"/>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7918" name="Google Shape;7918;p60"/>
          <p:cNvGrpSpPr/>
          <p:nvPr/>
        </p:nvGrpSpPr>
        <p:grpSpPr>
          <a:xfrm>
            <a:off x="4258467" y="969244"/>
            <a:ext cx="1430711" cy="743389"/>
            <a:chOff x="5159450" y="1919950"/>
            <a:chExt cx="1541050" cy="862500"/>
          </a:xfrm>
        </p:grpSpPr>
        <p:sp>
          <p:nvSpPr>
            <p:cNvPr id="7919" name="Google Shape;7919;p6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920" name="Google Shape;7920;p60"/>
            <p:cNvGrpSpPr/>
            <p:nvPr/>
          </p:nvGrpSpPr>
          <p:grpSpPr>
            <a:xfrm>
              <a:off x="5159450" y="1919950"/>
              <a:ext cx="1541050" cy="862500"/>
              <a:chOff x="5159450" y="1919950"/>
              <a:chExt cx="1541050" cy="862500"/>
            </a:xfrm>
          </p:grpSpPr>
          <p:cxnSp>
            <p:nvCxnSpPr>
              <p:cNvPr id="7921" name="Google Shape;7921;p6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922" name="Google Shape;7922;p6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923" name="Google Shape;7923;p60"/>
          <p:cNvGrpSpPr/>
          <p:nvPr/>
        </p:nvGrpSpPr>
        <p:grpSpPr>
          <a:xfrm>
            <a:off x="4248581" y="2192571"/>
            <a:ext cx="1450484" cy="1052087"/>
            <a:chOff x="5230575" y="1554475"/>
            <a:chExt cx="2137150" cy="1550150"/>
          </a:xfrm>
        </p:grpSpPr>
        <p:sp>
          <p:nvSpPr>
            <p:cNvPr id="7924" name="Google Shape;7924;p60"/>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60"/>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0"/>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60"/>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60"/>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0"/>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60"/>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60"/>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0"/>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60"/>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60"/>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0"/>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60"/>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7" name="Google Shape;7937;p60"/>
          <p:cNvGrpSpPr/>
          <p:nvPr/>
        </p:nvGrpSpPr>
        <p:grpSpPr>
          <a:xfrm rot="10800000">
            <a:off x="4265131" y="3284761"/>
            <a:ext cx="1417383" cy="887946"/>
            <a:chOff x="5645403" y="2920021"/>
            <a:chExt cx="2650800" cy="2180614"/>
          </a:xfrm>
        </p:grpSpPr>
        <p:sp>
          <p:nvSpPr>
            <p:cNvPr id="7938" name="Google Shape;7938;p60"/>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39" name="Google Shape;7939;p60"/>
            <p:cNvCxnSpPr>
              <a:stCxn id="793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7940" name="Google Shape;7940;p60"/>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1" name="Google Shape;7941;p60"/>
            <p:cNvCxnSpPr>
              <a:endCxn id="794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7942" name="Google Shape;7942;p60"/>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3" name="Google Shape;7943;p60"/>
            <p:cNvCxnSpPr>
              <a:stCxn id="794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7944" name="Google Shape;7944;p60"/>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5" name="Google Shape;7945;p60"/>
            <p:cNvCxnSpPr>
              <a:endCxn id="794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7946" name="Google Shape;7946;p60"/>
          <p:cNvGrpSpPr/>
          <p:nvPr/>
        </p:nvGrpSpPr>
        <p:grpSpPr>
          <a:xfrm>
            <a:off x="7365491" y="2188116"/>
            <a:ext cx="1071743" cy="1021579"/>
            <a:chOff x="7189833" y="2022667"/>
            <a:chExt cx="1251159" cy="1192597"/>
          </a:xfrm>
        </p:grpSpPr>
        <p:sp>
          <p:nvSpPr>
            <p:cNvPr id="7947" name="Google Shape;7947;p60"/>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60"/>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60"/>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60"/>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1" name="Google Shape;7951;p60"/>
          <p:cNvGrpSpPr/>
          <p:nvPr/>
        </p:nvGrpSpPr>
        <p:grpSpPr>
          <a:xfrm>
            <a:off x="706762" y="2614523"/>
            <a:ext cx="1695374" cy="1560837"/>
            <a:chOff x="727421" y="2828315"/>
            <a:chExt cx="1695374" cy="1560837"/>
          </a:xfrm>
        </p:grpSpPr>
        <p:grpSp>
          <p:nvGrpSpPr>
            <p:cNvPr id="7952" name="Google Shape;7952;p60"/>
            <p:cNvGrpSpPr/>
            <p:nvPr/>
          </p:nvGrpSpPr>
          <p:grpSpPr>
            <a:xfrm>
              <a:off x="819108" y="2882501"/>
              <a:ext cx="103104" cy="1426186"/>
              <a:chOff x="4674013" y="3100904"/>
              <a:chExt cx="122758" cy="1698043"/>
            </a:xfrm>
          </p:grpSpPr>
          <p:sp>
            <p:nvSpPr>
              <p:cNvPr id="7953" name="Google Shape;7953;p6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60"/>
            <p:cNvGrpSpPr/>
            <p:nvPr/>
          </p:nvGrpSpPr>
          <p:grpSpPr>
            <a:xfrm>
              <a:off x="1062475" y="2882501"/>
              <a:ext cx="103104" cy="1426186"/>
              <a:chOff x="4940438" y="3100904"/>
              <a:chExt cx="122758" cy="1698043"/>
            </a:xfrm>
          </p:grpSpPr>
          <p:sp>
            <p:nvSpPr>
              <p:cNvPr id="7961" name="Google Shape;7961;p6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6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6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6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60"/>
            <p:cNvGrpSpPr/>
            <p:nvPr/>
          </p:nvGrpSpPr>
          <p:grpSpPr>
            <a:xfrm>
              <a:off x="1299324" y="2882501"/>
              <a:ext cx="103104" cy="1426186"/>
              <a:chOff x="5206863" y="3100904"/>
              <a:chExt cx="122758" cy="1698043"/>
            </a:xfrm>
          </p:grpSpPr>
          <p:sp>
            <p:nvSpPr>
              <p:cNvPr id="7969" name="Google Shape;7969;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60"/>
            <p:cNvGrpSpPr/>
            <p:nvPr/>
          </p:nvGrpSpPr>
          <p:grpSpPr>
            <a:xfrm>
              <a:off x="1786057" y="2882501"/>
              <a:ext cx="103104" cy="1426186"/>
              <a:chOff x="6006138" y="3143629"/>
              <a:chExt cx="122758" cy="1698043"/>
            </a:xfrm>
          </p:grpSpPr>
          <p:sp>
            <p:nvSpPr>
              <p:cNvPr id="7977" name="Google Shape;7977;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60"/>
            <p:cNvGrpSpPr/>
            <p:nvPr/>
          </p:nvGrpSpPr>
          <p:grpSpPr>
            <a:xfrm>
              <a:off x="2029422" y="2882501"/>
              <a:ext cx="103104" cy="1426186"/>
              <a:chOff x="6805413" y="3100904"/>
              <a:chExt cx="122758" cy="1698043"/>
            </a:xfrm>
          </p:grpSpPr>
          <p:sp>
            <p:nvSpPr>
              <p:cNvPr id="7985" name="Google Shape;7985;p6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6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6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60"/>
            <p:cNvGrpSpPr/>
            <p:nvPr/>
          </p:nvGrpSpPr>
          <p:grpSpPr>
            <a:xfrm>
              <a:off x="727421" y="2828315"/>
              <a:ext cx="1695374" cy="1560837"/>
              <a:chOff x="734799" y="2782450"/>
              <a:chExt cx="1571100" cy="1577400"/>
            </a:xfrm>
          </p:grpSpPr>
          <p:cxnSp>
            <p:nvCxnSpPr>
              <p:cNvPr id="7993" name="Google Shape;7993;p6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7994" name="Google Shape;7994;p6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7995" name="Google Shape;7995;p60"/>
            <p:cNvGrpSpPr/>
            <p:nvPr/>
          </p:nvGrpSpPr>
          <p:grpSpPr>
            <a:xfrm>
              <a:off x="2272795" y="2882501"/>
              <a:ext cx="103104" cy="1426186"/>
              <a:chOff x="5206863" y="3100904"/>
              <a:chExt cx="122758" cy="1698043"/>
            </a:xfrm>
          </p:grpSpPr>
          <p:sp>
            <p:nvSpPr>
              <p:cNvPr id="7996" name="Google Shape;7996;p6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6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60"/>
            <p:cNvGrpSpPr/>
            <p:nvPr/>
          </p:nvGrpSpPr>
          <p:grpSpPr>
            <a:xfrm>
              <a:off x="1542694" y="2882501"/>
              <a:ext cx="103104" cy="1426186"/>
              <a:chOff x="6006138" y="3143629"/>
              <a:chExt cx="122758" cy="1698043"/>
            </a:xfrm>
          </p:grpSpPr>
          <p:sp>
            <p:nvSpPr>
              <p:cNvPr id="8004" name="Google Shape;8004;p6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6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1" name="Google Shape;8011;p60"/>
          <p:cNvGrpSpPr/>
          <p:nvPr/>
        </p:nvGrpSpPr>
        <p:grpSpPr>
          <a:xfrm>
            <a:off x="5915341" y="2192094"/>
            <a:ext cx="1248543" cy="1025319"/>
            <a:chOff x="5183758" y="1210600"/>
            <a:chExt cx="3605380" cy="2960783"/>
          </a:xfrm>
        </p:grpSpPr>
        <p:sp>
          <p:nvSpPr>
            <p:cNvPr id="8012" name="Google Shape;8012;p6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6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16" name="Google Shape;8016;p60"/>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017" name="Google Shape;8017;p60"/>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018" name="Google Shape;8018;p60"/>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019" name="Google Shape;8019;p60"/>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020" name="Google Shape;8020;p60"/>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60"/>
          <p:cNvGrpSpPr/>
          <p:nvPr/>
        </p:nvGrpSpPr>
        <p:grpSpPr>
          <a:xfrm>
            <a:off x="5772403" y="3330411"/>
            <a:ext cx="2664831" cy="843440"/>
            <a:chOff x="5916567" y="1099697"/>
            <a:chExt cx="2556683" cy="809211"/>
          </a:xfrm>
        </p:grpSpPr>
        <p:sp>
          <p:nvSpPr>
            <p:cNvPr id="8022" name="Google Shape;8022;p60"/>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60"/>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60"/>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0"/>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0"/>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0"/>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0"/>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0"/>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60"/>
          <p:cNvGrpSpPr/>
          <p:nvPr/>
        </p:nvGrpSpPr>
        <p:grpSpPr>
          <a:xfrm>
            <a:off x="5879943" y="979270"/>
            <a:ext cx="1299851" cy="1023338"/>
            <a:chOff x="5900602" y="1193063"/>
            <a:chExt cx="1299851" cy="1023338"/>
          </a:xfrm>
        </p:grpSpPr>
        <p:grpSp>
          <p:nvGrpSpPr>
            <p:cNvPr id="8031" name="Google Shape;8031;p60"/>
            <p:cNvGrpSpPr/>
            <p:nvPr/>
          </p:nvGrpSpPr>
          <p:grpSpPr>
            <a:xfrm>
              <a:off x="6743564" y="1193063"/>
              <a:ext cx="456889" cy="700379"/>
              <a:chOff x="6743564" y="1193063"/>
              <a:chExt cx="456889" cy="700379"/>
            </a:xfrm>
          </p:grpSpPr>
          <p:grpSp>
            <p:nvGrpSpPr>
              <p:cNvPr id="8032" name="Google Shape;8032;p60"/>
              <p:cNvGrpSpPr/>
              <p:nvPr/>
            </p:nvGrpSpPr>
            <p:grpSpPr>
              <a:xfrm>
                <a:off x="6743564" y="1690731"/>
                <a:ext cx="214402" cy="202710"/>
                <a:chOff x="6743564" y="1690731"/>
                <a:chExt cx="214402" cy="202710"/>
              </a:xfrm>
            </p:grpSpPr>
            <p:sp>
              <p:nvSpPr>
                <p:cNvPr id="8033" name="Google Shape;8033;p60"/>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0"/>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5" name="Google Shape;8035;p60"/>
              <p:cNvGrpSpPr/>
              <p:nvPr/>
            </p:nvGrpSpPr>
            <p:grpSpPr>
              <a:xfrm>
                <a:off x="6915505" y="1193063"/>
                <a:ext cx="284947" cy="589637"/>
                <a:chOff x="6915505" y="1193063"/>
                <a:chExt cx="284947" cy="589637"/>
              </a:xfrm>
            </p:grpSpPr>
            <p:sp>
              <p:nvSpPr>
                <p:cNvPr id="8036" name="Google Shape;8036;p6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7" name="Google Shape;8037;p60"/>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038" name="Google Shape;8038;p60"/>
            <p:cNvGrpSpPr/>
            <p:nvPr/>
          </p:nvGrpSpPr>
          <p:grpSpPr>
            <a:xfrm>
              <a:off x="6520337" y="1193063"/>
              <a:ext cx="341815" cy="801589"/>
              <a:chOff x="6520337" y="1193063"/>
              <a:chExt cx="341815" cy="801589"/>
            </a:xfrm>
          </p:grpSpPr>
          <p:grpSp>
            <p:nvGrpSpPr>
              <p:cNvPr id="8039" name="Google Shape;8039;p60"/>
              <p:cNvGrpSpPr/>
              <p:nvPr/>
            </p:nvGrpSpPr>
            <p:grpSpPr>
              <a:xfrm>
                <a:off x="6520337" y="1589527"/>
                <a:ext cx="213950" cy="405125"/>
                <a:chOff x="6520337" y="1589527"/>
                <a:chExt cx="213950" cy="405125"/>
              </a:xfrm>
            </p:grpSpPr>
            <p:sp>
              <p:nvSpPr>
                <p:cNvPr id="8040" name="Google Shape;8040;p6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0"/>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60"/>
              <p:cNvGrpSpPr/>
              <p:nvPr/>
            </p:nvGrpSpPr>
            <p:grpSpPr>
              <a:xfrm>
                <a:off x="6577204" y="1193063"/>
                <a:ext cx="284947" cy="453562"/>
                <a:chOff x="6577204" y="1193063"/>
                <a:chExt cx="284947" cy="453562"/>
              </a:xfrm>
            </p:grpSpPr>
            <p:sp>
              <p:nvSpPr>
                <p:cNvPr id="8043" name="Google Shape;8043;p6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4" name="Google Shape;8044;p60"/>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045" name="Google Shape;8045;p60"/>
            <p:cNvGrpSpPr/>
            <p:nvPr/>
          </p:nvGrpSpPr>
          <p:grpSpPr>
            <a:xfrm>
              <a:off x="6238903" y="1193063"/>
              <a:ext cx="300475" cy="901782"/>
              <a:chOff x="6238903" y="1193063"/>
              <a:chExt cx="300475" cy="901782"/>
            </a:xfrm>
          </p:grpSpPr>
          <p:grpSp>
            <p:nvGrpSpPr>
              <p:cNvPr id="8046" name="Google Shape;8046;p60"/>
              <p:cNvGrpSpPr/>
              <p:nvPr/>
            </p:nvGrpSpPr>
            <p:grpSpPr>
              <a:xfrm>
                <a:off x="6290865" y="1489315"/>
                <a:ext cx="248514" cy="605530"/>
                <a:chOff x="6290865" y="1489315"/>
                <a:chExt cx="248514" cy="605530"/>
              </a:xfrm>
            </p:grpSpPr>
            <p:sp>
              <p:nvSpPr>
                <p:cNvPr id="8047" name="Google Shape;8047;p6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0"/>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60"/>
              <p:cNvGrpSpPr/>
              <p:nvPr/>
            </p:nvGrpSpPr>
            <p:grpSpPr>
              <a:xfrm>
                <a:off x="6238903" y="1193063"/>
                <a:ext cx="284947" cy="327512"/>
                <a:chOff x="6238903" y="1193063"/>
                <a:chExt cx="284947" cy="327512"/>
              </a:xfrm>
            </p:grpSpPr>
            <p:sp>
              <p:nvSpPr>
                <p:cNvPr id="8050" name="Google Shape;8050;p6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1" name="Google Shape;8051;p60"/>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052" name="Google Shape;8052;p60"/>
            <p:cNvGrpSpPr/>
            <p:nvPr/>
          </p:nvGrpSpPr>
          <p:grpSpPr>
            <a:xfrm>
              <a:off x="5900602" y="1193063"/>
              <a:ext cx="444345" cy="1023338"/>
              <a:chOff x="5900602" y="1193063"/>
              <a:chExt cx="444345" cy="1023338"/>
            </a:xfrm>
          </p:grpSpPr>
          <p:grpSp>
            <p:nvGrpSpPr>
              <p:cNvPr id="8053" name="Google Shape;8053;p60"/>
              <p:cNvGrpSpPr/>
              <p:nvPr/>
            </p:nvGrpSpPr>
            <p:grpSpPr>
              <a:xfrm>
                <a:off x="6046501" y="1367785"/>
                <a:ext cx="298446" cy="848616"/>
                <a:chOff x="6046501" y="1367785"/>
                <a:chExt cx="298446" cy="848616"/>
              </a:xfrm>
            </p:grpSpPr>
            <p:sp>
              <p:nvSpPr>
                <p:cNvPr id="8054" name="Google Shape;8054;p6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0"/>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60"/>
              <p:cNvGrpSpPr/>
              <p:nvPr/>
            </p:nvGrpSpPr>
            <p:grpSpPr>
              <a:xfrm>
                <a:off x="5900602" y="1193063"/>
                <a:ext cx="284947" cy="182312"/>
                <a:chOff x="5900602" y="1193063"/>
                <a:chExt cx="284947" cy="182312"/>
              </a:xfrm>
            </p:grpSpPr>
            <p:sp>
              <p:nvSpPr>
                <p:cNvPr id="8057" name="Google Shape;8057;p6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58" name="Google Shape;8058;p6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059" name="Google Shape;8059;p60"/>
          <p:cNvGrpSpPr/>
          <p:nvPr/>
        </p:nvGrpSpPr>
        <p:grpSpPr>
          <a:xfrm>
            <a:off x="7217825" y="979415"/>
            <a:ext cx="1219413" cy="1051365"/>
            <a:chOff x="7287122" y="1165658"/>
            <a:chExt cx="1219413" cy="1051365"/>
          </a:xfrm>
        </p:grpSpPr>
        <p:grpSp>
          <p:nvGrpSpPr>
            <p:cNvPr id="8060" name="Google Shape;8060;p60"/>
            <p:cNvGrpSpPr/>
            <p:nvPr/>
          </p:nvGrpSpPr>
          <p:grpSpPr>
            <a:xfrm>
              <a:off x="7287122" y="1969723"/>
              <a:ext cx="1219413" cy="247300"/>
              <a:chOff x="7287122" y="1969723"/>
              <a:chExt cx="1219413" cy="247300"/>
            </a:xfrm>
          </p:grpSpPr>
          <p:sp>
            <p:nvSpPr>
              <p:cNvPr id="8061" name="Google Shape;8061;p6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2" name="Google Shape;8062;p60"/>
              <p:cNvGrpSpPr/>
              <p:nvPr/>
            </p:nvGrpSpPr>
            <p:grpSpPr>
              <a:xfrm>
                <a:off x="7287122" y="2063892"/>
                <a:ext cx="1151753" cy="73428"/>
                <a:chOff x="7287122" y="2063892"/>
                <a:chExt cx="1151753" cy="73428"/>
              </a:xfrm>
            </p:grpSpPr>
            <p:sp>
              <p:nvSpPr>
                <p:cNvPr id="8063" name="Google Shape;8063;p6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4" name="Google Shape;8064;p6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065" name="Google Shape;8065;p60"/>
            <p:cNvGrpSpPr/>
            <p:nvPr/>
          </p:nvGrpSpPr>
          <p:grpSpPr>
            <a:xfrm>
              <a:off x="7287122" y="1712201"/>
              <a:ext cx="1219403" cy="246767"/>
              <a:chOff x="7287122" y="1712201"/>
              <a:chExt cx="1219403" cy="246767"/>
            </a:xfrm>
          </p:grpSpPr>
          <p:sp>
            <p:nvSpPr>
              <p:cNvPr id="8066" name="Google Shape;8066;p6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7" name="Google Shape;8067;p60"/>
              <p:cNvGrpSpPr/>
              <p:nvPr/>
            </p:nvGrpSpPr>
            <p:grpSpPr>
              <a:xfrm>
                <a:off x="7287122" y="1842861"/>
                <a:ext cx="1005303" cy="73419"/>
                <a:chOff x="7287122" y="1842861"/>
                <a:chExt cx="1005303" cy="73419"/>
              </a:xfrm>
            </p:grpSpPr>
            <p:sp>
              <p:nvSpPr>
                <p:cNvPr id="8068" name="Google Shape;8068;p6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9" name="Google Shape;8069;p6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070" name="Google Shape;8070;p60"/>
            <p:cNvGrpSpPr/>
            <p:nvPr/>
          </p:nvGrpSpPr>
          <p:grpSpPr>
            <a:xfrm>
              <a:off x="7287122" y="1447520"/>
              <a:ext cx="1219403" cy="286667"/>
              <a:chOff x="7287122" y="1447520"/>
              <a:chExt cx="1219403" cy="286667"/>
            </a:xfrm>
          </p:grpSpPr>
          <p:sp>
            <p:nvSpPr>
              <p:cNvPr id="8071" name="Google Shape;8071;p6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2" name="Google Shape;8072;p60"/>
              <p:cNvGrpSpPr/>
              <p:nvPr/>
            </p:nvGrpSpPr>
            <p:grpSpPr>
              <a:xfrm>
                <a:off x="7287122" y="1581977"/>
                <a:ext cx="852803" cy="73428"/>
                <a:chOff x="7287122" y="1581977"/>
                <a:chExt cx="852803" cy="73428"/>
              </a:xfrm>
            </p:grpSpPr>
            <p:sp>
              <p:nvSpPr>
                <p:cNvPr id="8073" name="Google Shape;8073;p6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4" name="Google Shape;8074;p6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075" name="Google Shape;8075;p60"/>
            <p:cNvGrpSpPr/>
            <p:nvPr/>
          </p:nvGrpSpPr>
          <p:grpSpPr>
            <a:xfrm>
              <a:off x="7287122" y="1165658"/>
              <a:ext cx="1219403" cy="344253"/>
              <a:chOff x="7287122" y="1165658"/>
              <a:chExt cx="1219403" cy="344253"/>
            </a:xfrm>
          </p:grpSpPr>
          <p:sp>
            <p:nvSpPr>
              <p:cNvPr id="8076" name="Google Shape;8076;p6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7" name="Google Shape;8077;p60"/>
              <p:cNvGrpSpPr/>
              <p:nvPr/>
            </p:nvGrpSpPr>
            <p:grpSpPr>
              <a:xfrm>
                <a:off x="7287122" y="1341025"/>
                <a:ext cx="695703" cy="73419"/>
                <a:chOff x="7287122" y="1341025"/>
                <a:chExt cx="695703" cy="73419"/>
              </a:xfrm>
            </p:grpSpPr>
            <p:sp>
              <p:nvSpPr>
                <p:cNvPr id="8078" name="Google Shape;8078;p6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9" name="Google Shape;8079;p6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83" name="Shape 8083"/>
        <p:cNvGrpSpPr/>
        <p:nvPr/>
      </p:nvGrpSpPr>
      <p:grpSpPr>
        <a:xfrm>
          <a:off x="0" y="0"/>
          <a:ext cx="0" cy="0"/>
          <a:chOff x="0" y="0"/>
          <a:chExt cx="0" cy="0"/>
        </a:xfrm>
      </p:grpSpPr>
      <p:grpSp>
        <p:nvGrpSpPr>
          <p:cNvPr id="8084" name="Google Shape;8084;p61"/>
          <p:cNvGrpSpPr/>
          <p:nvPr/>
        </p:nvGrpSpPr>
        <p:grpSpPr>
          <a:xfrm>
            <a:off x="846551" y="2273217"/>
            <a:ext cx="415546" cy="355053"/>
            <a:chOff x="866243" y="2291587"/>
            <a:chExt cx="415546" cy="355053"/>
          </a:xfrm>
        </p:grpSpPr>
        <p:sp>
          <p:nvSpPr>
            <p:cNvPr id="8085" name="Google Shape;8085;p61"/>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1"/>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1"/>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61"/>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1"/>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0" name="Google Shape;8090;p61"/>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1" name="Google Shape;8091;p61"/>
          <p:cNvGrpSpPr/>
          <p:nvPr/>
        </p:nvGrpSpPr>
        <p:grpSpPr>
          <a:xfrm>
            <a:off x="1938828" y="2284205"/>
            <a:ext cx="359213" cy="327807"/>
            <a:chOff x="1958520" y="2302574"/>
            <a:chExt cx="359213" cy="327807"/>
          </a:xfrm>
        </p:grpSpPr>
        <p:sp>
          <p:nvSpPr>
            <p:cNvPr id="8092" name="Google Shape;8092;p61"/>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61"/>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61"/>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61"/>
          <p:cNvGrpSpPr/>
          <p:nvPr/>
        </p:nvGrpSpPr>
        <p:grpSpPr>
          <a:xfrm>
            <a:off x="2560190" y="2269057"/>
            <a:ext cx="207582" cy="359594"/>
            <a:chOff x="2656082" y="2287427"/>
            <a:chExt cx="207582" cy="359594"/>
          </a:xfrm>
        </p:grpSpPr>
        <p:sp>
          <p:nvSpPr>
            <p:cNvPr id="8096" name="Google Shape;8096;p6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0" name="Google Shape;8100;p61"/>
          <p:cNvGrpSpPr/>
          <p:nvPr/>
        </p:nvGrpSpPr>
        <p:grpSpPr>
          <a:xfrm>
            <a:off x="3029961" y="2303099"/>
            <a:ext cx="362991" cy="290018"/>
            <a:chOff x="3049653" y="2321468"/>
            <a:chExt cx="362991" cy="290018"/>
          </a:xfrm>
        </p:grpSpPr>
        <p:sp>
          <p:nvSpPr>
            <p:cNvPr id="8101" name="Google Shape;8101;p61"/>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61"/>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1"/>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1"/>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61"/>
          <p:cNvGrpSpPr/>
          <p:nvPr/>
        </p:nvGrpSpPr>
        <p:grpSpPr>
          <a:xfrm>
            <a:off x="3544551" y="2271534"/>
            <a:ext cx="422342" cy="355243"/>
            <a:chOff x="3564243" y="2289904"/>
            <a:chExt cx="422342" cy="355243"/>
          </a:xfrm>
        </p:grpSpPr>
        <p:sp>
          <p:nvSpPr>
            <p:cNvPr id="8106" name="Google Shape;8106;p61"/>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61"/>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61"/>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1"/>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1"/>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1" name="Google Shape;8111;p61"/>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2" name="Google Shape;8112;p61"/>
          <p:cNvGrpSpPr/>
          <p:nvPr/>
        </p:nvGrpSpPr>
        <p:grpSpPr>
          <a:xfrm>
            <a:off x="4668202" y="2271344"/>
            <a:ext cx="359594" cy="353909"/>
            <a:chOff x="4687894" y="2289713"/>
            <a:chExt cx="359594" cy="353909"/>
          </a:xfrm>
        </p:grpSpPr>
        <p:sp>
          <p:nvSpPr>
            <p:cNvPr id="8113" name="Google Shape;8113;p61"/>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61"/>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1"/>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16" name="Google Shape;8116;p61"/>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7" name="Google Shape;8117;p61"/>
          <p:cNvGrpSpPr/>
          <p:nvPr/>
        </p:nvGrpSpPr>
        <p:grpSpPr>
          <a:xfrm>
            <a:off x="6352932" y="2289857"/>
            <a:ext cx="263567" cy="317614"/>
            <a:chOff x="6421399" y="2308227"/>
            <a:chExt cx="263567" cy="317614"/>
          </a:xfrm>
        </p:grpSpPr>
        <p:sp>
          <p:nvSpPr>
            <p:cNvPr id="8118" name="Google Shape;8118;p61"/>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61"/>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61"/>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1"/>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2" name="Google Shape;8122;p61"/>
          <p:cNvGrpSpPr/>
          <p:nvPr/>
        </p:nvGrpSpPr>
        <p:grpSpPr>
          <a:xfrm>
            <a:off x="6850501" y="2277250"/>
            <a:ext cx="360356" cy="343462"/>
            <a:chOff x="6870193" y="2295620"/>
            <a:chExt cx="360356" cy="343462"/>
          </a:xfrm>
        </p:grpSpPr>
        <p:sp>
          <p:nvSpPr>
            <p:cNvPr id="8123" name="Google Shape;8123;p61"/>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1"/>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1"/>
          <p:cNvGrpSpPr/>
          <p:nvPr/>
        </p:nvGrpSpPr>
        <p:grpSpPr>
          <a:xfrm>
            <a:off x="7421773" y="2284490"/>
            <a:ext cx="342192" cy="327140"/>
            <a:chOff x="7441465" y="2302860"/>
            <a:chExt cx="342192" cy="327140"/>
          </a:xfrm>
        </p:grpSpPr>
        <p:sp>
          <p:nvSpPr>
            <p:cNvPr id="8126" name="Google Shape;8126;p61"/>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1"/>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61"/>
          <p:cNvGrpSpPr/>
          <p:nvPr/>
        </p:nvGrpSpPr>
        <p:grpSpPr>
          <a:xfrm>
            <a:off x="7969991" y="2331837"/>
            <a:ext cx="332761" cy="234066"/>
            <a:chOff x="7989683" y="2350207"/>
            <a:chExt cx="332761" cy="234066"/>
          </a:xfrm>
        </p:grpSpPr>
        <p:sp>
          <p:nvSpPr>
            <p:cNvPr id="8129" name="Google Shape;8129;p61"/>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1"/>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61"/>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61"/>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61"/>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1"/>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61"/>
          <p:cNvGrpSpPr/>
          <p:nvPr/>
        </p:nvGrpSpPr>
        <p:grpSpPr>
          <a:xfrm>
            <a:off x="5803602" y="2291381"/>
            <a:ext cx="315327" cy="314978"/>
            <a:chOff x="5823294" y="2309751"/>
            <a:chExt cx="315327" cy="314978"/>
          </a:xfrm>
        </p:grpSpPr>
        <p:sp>
          <p:nvSpPr>
            <p:cNvPr id="8136" name="Google Shape;8136;p61"/>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1"/>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61"/>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61"/>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61"/>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61"/>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61"/>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61"/>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61"/>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61"/>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61"/>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1"/>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1"/>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1"/>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1"/>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1"/>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1"/>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61"/>
          <p:cNvGrpSpPr/>
          <p:nvPr/>
        </p:nvGrpSpPr>
        <p:grpSpPr>
          <a:xfrm>
            <a:off x="2477583" y="2725790"/>
            <a:ext cx="370930" cy="370549"/>
            <a:chOff x="2497275" y="2744159"/>
            <a:chExt cx="370930" cy="370549"/>
          </a:xfrm>
        </p:grpSpPr>
        <p:sp>
          <p:nvSpPr>
            <p:cNvPr id="8154" name="Google Shape;8154;p61"/>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61"/>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61"/>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61"/>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61"/>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61"/>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61"/>
          <p:cNvGrpSpPr/>
          <p:nvPr/>
        </p:nvGrpSpPr>
        <p:grpSpPr>
          <a:xfrm>
            <a:off x="841248" y="2728108"/>
            <a:ext cx="371883" cy="365691"/>
            <a:chOff x="860940" y="2746477"/>
            <a:chExt cx="371883" cy="365691"/>
          </a:xfrm>
        </p:grpSpPr>
        <p:sp>
          <p:nvSpPr>
            <p:cNvPr id="8161" name="Google Shape;8161;p61"/>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61"/>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61"/>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61"/>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61"/>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61"/>
          <p:cNvGrpSpPr/>
          <p:nvPr/>
        </p:nvGrpSpPr>
        <p:grpSpPr>
          <a:xfrm>
            <a:off x="1431144" y="2747889"/>
            <a:ext cx="283985" cy="341080"/>
            <a:chOff x="1493849" y="2775533"/>
            <a:chExt cx="283985" cy="341080"/>
          </a:xfrm>
        </p:grpSpPr>
        <p:sp>
          <p:nvSpPr>
            <p:cNvPr id="8167" name="Google Shape;8167;p61"/>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61"/>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9" name="Google Shape;8169;p61"/>
          <p:cNvGrpSpPr/>
          <p:nvPr/>
        </p:nvGrpSpPr>
        <p:grpSpPr>
          <a:xfrm>
            <a:off x="1933144" y="2756052"/>
            <a:ext cx="372835" cy="342573"/>
            <a:chOff x="1952836" y="2774422"/>
            <a:chExt cx="372835" cy="342573"/>
          </a:xfrm>
        </p:grpSpPr>
        <p:sp>
          <p:nvSpPr>
            <p:cNvPr id="8170" name="Google Shape;8170;p6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6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6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61"/>
          <p:cNvGrpSpPr/>
          <p:nvPr/>
        </p:nvGrpSpPr>
        <p:grpSpPr>
          <a:xfrm>
            <a:off x="3060224" y="2726107"/>
            <a:ext cx="332729" cy="372518"/>
            <a:chOff x="3079916" y="2744477"/>
            <a:chExt cx="332729" cy="372518"/>
          </a:xfrm>
        </p:grpSpPr>
        <p:sp>
          <p:nvSpPr>
            <p:cNvPr id="8174" name="Google Shape;8174;p61"/>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61"/>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61"/>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61"/>
          <p:cNvGrpSpPr/>
          <p:nvPr/>
        </p:nvGrpSpPr>
        <p:grpSpPr>
          <a:xfrm>
            <a:off x="3600884" y="2727155"/>
            <a:ext cx="336889" cy="355592"/>
            <a:chOff x="3620576" y="2745525"/>
            <a:chExt cx="336889" cy="355592"/>
          </a:xfrm>
        </p:grpSpPr>
        <p:sp>
          <p:nvSpPr>
            <p:cNvPr id="8178" name="Google Shape;8178;p61"/>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61"/>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0" name="Google Shape;8180;p61"/>
          <p:cNvGrpSpPr/>
          <p:nvPr/>
        </p:nvGrpSpPr>
        <p:grpSpPr>
          <a:xfrm>
            <a:off x="4107123" y="2742334"/>
            <a:ext cx="380393" cy="363118"/>
            <a:chOff x="4126815" y="2760704"/>
            <a:chExt cx="380393" cy="363118"/>
          </a:xfrm>
        </p:grpSpPr>
        <p:sp>
          <p:nvSpPr>
            <p:cNvPr id="8181" name="Google Shape;8181;p61"/>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61"/>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61"/>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61"/>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5" name="Google Shape;8185;p61"/>
          <p:cNvGrpSpPr/>
          <p:nvPr/>
        </p:nvGrpSpPr>
        <p:grpSpPr>
          <a:xfrm>
            <a:off x="4656294" y="2727314"/>
            <a:ext cx="381346" cy="368644"/>
            <a:chOff x="4675986" y="2745684"/>
            <a:chExt cx="381346" cy="368644"/>
          </a:xfrm>
        </p:grpSpPr>
        <p:sp>
          <p:nvSpPr>
            <p:cNvPr id="8186" name="Google Shape;8186;p61"/>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61"/>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61"/>
          <p:cNvGrpSpPr/>
          <p:nvPr/>
        </p:nvGrpSpPr>
        <p:grpSpPr>
          <a:xfrm>
            <a:off x="5200924" y="2772692"/>
            <a:ext cx="373185" cy="302466"/>
            <a:chOff x="5220616" y="2791061"/>
            <a:chExt cx="373185" cy="302466"/>
          </a:xfrm>
        </p:grpSpPr>
        <p:sp>
          <p:nvSpPr>
            <p:cNvPr id="8189" name="Google Shape;8189;p61"/>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61"/>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61"/>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61"/>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61"/>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61"/>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61"/>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61"/>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61"/>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61"/>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61"/>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61"/>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61"/>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61"/>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61"/>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61"/>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61"/>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61"/>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7" name="Google Shape;8207;p61"/>
          <p:cNvGrpSpPr/>
          <p:nvPr/>
        </p:nvGrpSpPr>
        <p:grpSpPr>
          <a:xfrm>
            <a:off x="5768969" y="2754147"/>
            <a:ext cx="284366" cy="344097"/>
            <a:chOff x="5864861" y="2772517"/>
            <a:chExt cx="284366" cy="344097"/>
          </a:xfrm>
        </p:grpSpPr>
        <p:sp>
          <p:nvSpPr>
            <p:cNvPr id="8208" name="Google Shape;8208;p61"/>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1"/>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1"/>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1"/>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61"/>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61"/>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4" name="Google Shape;8214;p61"/>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5" name="Google Shape;8215;p61"/>
          <p:cNvGrpSpPr/>
          <p:nvPr/>
        </p:nvGrpSpPr>
        <p:grpSpPr>
          <a:xfrm>
            <a:off x="6954467" y="2771168"/>
            <a:ext cx="255247" cy="327458"/>
            <a:chOff x="6974158" y="2789537"/>
            <a:chExt cx="255247" cy="327458"/>
          </a:xfrm>
        </p:grpSpPr>
        <p:sp>
          <p:nvSpPr>
            <p:cNvPr id="8216" name="Google Shape;8216;p61"/>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61"/>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61"/>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61"/>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61"/>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61"/>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61"/>
          <p:cNvGrpSpPr/>
          <p:nvPr/>
        </p:nvGrpSpPr>
        <p:grpSpPr>
          <a:xfrm>
            <a:off x="7511005" y="2771930"/>
            <a:ext cx="244291" cy="326314"/>
            <a:chOff x="7530697" y="2790299"/>
            <a:chExt cx="244291" cy="326314"/>
          </a:xfrm>
        </p:grpSpPr>
        <p:sp>
          <p:nvSpPr>
            <p:cNvPr id="8223" name="Google Shape;8223;p61"/>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61"/>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61"/>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61"/>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61"/>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61"/>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61"/>
          <p:cNvGrpSpPr/>
          <p:nvPr/>
        </p:nvGrpSpPr>
        <p:grpSpPr>
          <a:xfrm>
            <a:off x="7968499" y="2813878"/>
            <a:ext cx="332348" cy="283985"/>
            <a:chOff x="7988191" y="2832248"/>
            <a:chExt cx="332348" cy="283985"/>
          </a:xfrm>
        </p:grpSpPr>
        <p:sp>
          <p:nvSpPr>
            <p:cNvPr id="8230" name="Google Shape;8230;p61"/>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1"/>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1"/>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33" name="Google Shape;8233;p61"/>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4" name="Google Shape;8234;p61"/>
          <p:cNvGrpSpPr/>
          <p:nvPr/>
        </p:nvGrpSpPr>
        <p:grpSpPr>
          <a:xfrm>
            <a:off x="3568748" y="3239998"/>
            <a:ext cx="364484" cy="262423"/>
            <a:chOff x="3588440" y="3258368"/>
            <a:chExt cx="364484" cy="262423"/>
          </a:xfrm>
        </p:grpSpPr>
        <p:sp>
          <p:nvSpPr>
            <p:cNvPr id="8235" name="Google Shape;8235;p61"/>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1"/>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1"/>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61"/>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61"/>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61"/>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1" name="Google Shape;8241;p61"/>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2" name="Google Shape;8242;p61"/>
          <p:cNvGrpSpPr/>
          <p:nvPr/>
        </p:nvGrpSpPr>
        <p:grpSpPr>
          <a:xfrm>
            <a:off x="5746125" y="3209355"/>
            <a:ext cx="364865" cy="324822"/>
            <a:chOff x="5765817" y="3227724"/>
            <a:chExt cx="364865" cy="324822"/>
          </a:xfrm>
        </p:grpSpPr>
        <p:sp>
          <p:nvSpPr>
            <p:cNvPr id="8243" name="Google Shape;8243;p61"/>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61"/>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1"/>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6" name="Google Shape;8246;p61"/>
          <p:cNvGrpSpPr/>
          <p:nvPr/>
        </p:nvGrpSpPr>
        <p:grpSpPr>
          <a:xfrm>
            <a:off x="6208891" y="3219294"/>
            <a:ext cx="446539" cy="303895"/>
            <a:chOff x="6228583" y="3237664"/>
            <a:chExt cx="446539" cy="303895"/>
          </a:xfrm>
        </p:grpSpPr>
        <p:sp>
          <p:nvSpPr>
            <p:cNvPr id="8247" name="Google Shape;8247;p61"/>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61"/>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1"/>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61"/>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61"/>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1"/>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61"/>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1"/>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61"/>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61"/>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1"/>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1"/>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1"/>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61"/>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61"/>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1"/>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1"/>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61"/>
          <p:cNvGrpSpPr/>
          <p:nvPr/>
        </p:nvGrpSpPr>
        <p:grpSpPr>
          <a:xfrm>
            <a:off x="846170" y="3188936"/>
            <a:ext cx="364484" cy="364897"/>
            <a:chOff x="865862" y="3207306"/>
            <a:chExt cx="364484" cy="364897"/>
          </a:xfrm>
        </p:grpSpPr>
        <p:sp>
          <p:nvSpPr>
            <p:cNvPr id="8265" name="Google Shape;8265;p61"/>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61"/>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61"/>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1"/>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1"/>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61"/>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61"/>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61"/>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61"/>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61"/>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61"/>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61"/>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61"/>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61"/>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61"/>
          <p:cNvGrpSpPr/>
          <p:nvPr/>
        </p:nvGrpSpPr>
        <p:grpSpPr>
          <a:xfrm>
            <a:off x="1384925" y="3208593"/>
            <a:ext cx="370168" cy="325965"/>
            <a:chOff x="1404617" y="3226962"/>
            <a:chExt cx="370168" cy="325965"/>
          </a:xfrm>
        </p:grpSpPr>
        <p:sp>
          <p:nvSpPr>
            <p:cNvPr id="8280" name="Google Shape;8280;p61"/>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61"/>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61"/>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61"/>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61"/>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61"/>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61"/>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61"/>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61"/>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61"/>
          <p:cNvGrpSpPr/>
          <p:nvPr/>
        </p:nvGrpSpPr>
        <p:grpSpPr>
          <a:xfrm>
            <a:off x="1933711" y="3197724"/>
            <a:ext cx="366389" cy="354481"/>
            <a:chOff x="1954741" y="3212419"/>
            <a:chExt cx="366389" cy="354481"/>
          </a:xfrm>
        </p:grpSpPr>
        <p:sp>
          <p:nvSpPr>
            <p:cNvPr id="8290" name="Google Shape;8290;p61"/>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61"/>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61"/>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1"/>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1"/>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1"/>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1"/>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61"/>
          <p:cNvGrpSpPr/>
          <p:nvPr/>
        </p:nvGrpSpPr>
        <p:grpSpPr>
          <a:xfrm>
            <a:off x="3023547" y="3197256"/>
            <a:ext cx="366008" cy="348670"/>
            <a:chOff x="3043239" y="3215626"/>
            <a:chExt cx="366008" cy="348670"/>
          </a:xfrm>
        </p:grpSpPr>
        <p:sp>
          <p:nvSpPr>
            <p:cNvPr id="8298" name="Google Shape;8298;p61"/>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61"/>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61"/>
          <p:cNvGrpSpPr/>
          <p:nvPr/>
        </p:nvGrpSpPr>
        <p:grpSpPr>
          <a:xfrm>
            <a:off x="4198641" y="3166613"/>
            <a:ext cx="209107" cy="383442"/>
            <a:chOff x="4218333" y="3184982"/>
            <a:chExt cx="209107" cy="383442"/>
          </a:xfrm>
        </p:grpSpPr>
        <p:sp>
          <p:nvSpPr>
            <p:cNvPr id="8301" name="Google Shape;8301;p61"/>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1"/>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3" name="Google Shape;8303;p61"/>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4" name="Google Shape;8304;p61"/>
          <p:cNvGrpSpPr/>
          <p:nvPr/>
        </p:nvGrpSpPr>
        <p:grpSpPr>
          <a:xfrm>
            <a:off x="6876953" y="3197637"/>
            <a:ext cx="322917" cy="347876"/>
            <a:chOff x="6896644" y="3216007"/>
            <a:chExt cx="322917" cy="347876"/>
          </a:xfrm>
        </p:grpSpPr>
        <p:sp>
          <p:nvSpPr>
            <p:cNvPr id="8305" name="Google Shape;8305;p61"/>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1"/>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61"/>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61"/>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1"/>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1"/>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1"/>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61"/>
          <p:cNvGrpSpPr/>
          <p:nvPr/>
        </p:nvGrpSpPr>
        <p:grpSpPr>
          <a:xfrm>
            <a:off x="7409674" y="3204814"/>
            <a:ext cx="334634" cy="333904"/>
            <a:chOff x="7429366" y="3223183"/>
            <a:chExt cx="334634" cy="333904"/>
          </a:xfrm>
        </p:grpSpPr>
        <p:sp>
          <p:nvSpPr>
            <p:cNvPr id="8313" name="Google Shape;8313;p61"/>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1"/>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5" name="Google Shape;8315;p61"/>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6" name="Google Shape;8316;p61"/>
          <p:cNvGrpSpPr/>
          <p:nvPr/>
        </p:nvGrpSpPr>
        <p:grpSpPr>
          <a:xfrm>
            <a:off x="5196764" y="3707114"/>
            <a:ext cx="356196" cy="265631"/>
            <a:chOff x="5216456" y="3725484"/>
            <a:chExt cx="356196" cy="265631"/>
          </a:xfrm>
        </p:grpSpPr>
        <p:sp>
          <p:nvSpPr>
            <p:cNvPr id="8317" name="Google Shape;8317;p61"/>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61"/>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61"/>
          <p:cNvGrpSpPr/>
          <p:nvPr/>
        </p:nvGrpSpPr>
        <p:grpSpPr>
          <a:xfrm>
            <a:off x="6829701" y="3715625"/>
            <a:ext cx="355053" cy="248038"/>
            <a:chOff x="6849393" y="3733994"/>
            <a:chExt cx="355053" cy="248038"/>
          </a:xfrm>
        </p:grpSpPr>
        <p:sp>
          <p:nvSpPr>
            <p:cNvPr id="8320" name="Google Shape;8320;p61"/>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1"/>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61"/>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61"/>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1"/>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61"/>
          <p:cNvGrpSpPr/>
          <p:nvPr/>
        </p:nvGrpSpPr>
        <p:grpSpPr>
          <a:xfrm>
            <a:off x="7899305" y="3696318"/>
            <a:ext cx="392111" cy="280206"/>
            <a:chOff x="7918997" y="3714687"/>
            <a:chExt cx="392111" cy="280206"/>
          </a:xfrm>
        </p:grpSpPr>
        <p:sp>
          <p:nvSpPr>
            <p:cNvPr id="8326" name="Google Shape;8326;p61"/>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61"/>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61"/>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1"/>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1"/>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1" name="Google Shape;8331;p61"/>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2" name="Google Shape;8332;p61"/>
          <p:cNvGrpSpPr/>
          <p:nvPr/>
        </p:nvGrpSpPr>
        <p:grpSpPr>
          <a:xfrm>
            <a:off x="1389085" y="3662594"/>
            <a:ext cx="357720" cy="355148"/>
            <a:chOff x="1408777" y="3680964"/>
            <a:chExt cx="357720" cy="355148"/>
          </a:xfrm>
        </p:grpSpPr>
        <p:sp>
          <p:nvSpPr>
            <p:cNvPr id="8333" name="Google Shape;8333;p61"/>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1"/>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1"/>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61"/>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61"/>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61"/>
          <p:cNvGrpSpPr/>
          <p:nvPr/>
        </p:nvGrpSpPr>
        <p:grpSpPr>
          <a:xfrm>
            <a:off x="1933144" y="3662594"/>
            <a:ext cx="357720" cy="355148"/>
            <a:chOff x="1952836" y="3680964"/>
            <a:chExt cx="357720" cy="355148"/>
          </a:xfrm>
        </p:grpSpPr>
        <p:sp>
          <p:nvSpPr>
            <p:cNvPr id="8339" name="Google Shape;8339;p61"/>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1"/>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61"/>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61"/>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1"/>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61"/>
          <p:cNvGrpSpPr/>
          <p:nvPr/>
        </p:nvGrpSpPr>
        <p:grpSpPr>
          <a:xfrm>
            <a:off x="2477202" y="3662594"/>
            <a:ext cx="357720" cy="355148"/>
            <a:chOff x="2496894" y="3680964"/>
            <a:chExt cx="357720" cy="355148"/>
          </a:xfrm>
        </p:grpSpPr>
        <p:sp>
          <p:nvSpPr>
            <p:cNvPr id="8345" name="Google Shape;8345;p61"/>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61"/>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61"/>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1"/>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1"/>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61"/>
          <p:cNvGrpSpPr/>
          <p:nvPr/>
        </p:nvGrpSpPr>
        <p:grpSpPr>
          <a:xfrm>
            <a:off x="3021292" y="3662689"/>
            <a:ext cx="356164" cy="355815"/>
            <a:chOff x="3040984" y="3681059"/>
            <a:chExt cx="356164" cy="355815"/>
          </a:xfrm>
        </p:grpSpPr>
        <p:sp>
          <p:nvSpPr>
            <p:cNvPr id="8351" name="Google Shape;8351;p61"/>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1"/>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1"/>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61"/>
          <p:cNvGrpSpPr/>
          <p:nvPr/>
        </p:nvGrpSpPr>
        <p:grpSpPr>
          <a:xfrm>
            <a:off x="3564589" y="3680821"/>
            <a:ext cx="358069" cy="317995"/>
            <a:chOff x="3584280" y="3699191"/>
            <a:chExt cx="358069" cy="317995"/>
          </a:xfrm>
        </p:grpSpPr>
        <p:sp>
          <p:nvSpPr>
            <p:cNvPr id="8355" name="Google Shape;8355;p61"/>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61"/>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61"/>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1"/>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61"/>
          <p:cNvGrpSpPr/>
          <p:nvPr/>
        </p:nvGrpSpPr>
        <p:grpSpPr>
          <a:xfrm>
            <a:off x="4109790" y="3662689"/>
            <a:ext cx="355402" cy="354291"/>
            <a:chOff x="4129482" y="3681059"/>
            <a:chExt cx="355402" cy="354291"/>
          </a:xfrm>
        </p:grpSpPr>
        <p:sp>
          <p:nvSpPr>
            <p:cNvPr id="8360" name="Google Shape;8360;p61"/>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61"/>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1"/>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1"/>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61"/>
          <p:cNvGrpSpPr/>
          <p:nvPr/>
        </p:nvGrpSpPr>
        <p:grpSpPr>
          <a:xfrm>
            <a:off x="4653849" y="3661927"/>
            <a:ext cx="355434" cy="355815"/>
            <a:chOff x="4673540" y="3680297"/>
            <a:chExt cx="355434" cy="355815"/>
          </a:xfrm>
        </p:grpSpPr>
        <p:sp>
          <p:nvSpPr>
            <p:cNvPr id="8365" name="Google Shape;8365;p61"/>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1"/>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1"/>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61"/>
          <p:cNvGrpSpPr/>
          <p:nvPr/>
        </p:nvGrpSpPr>
        <p:grpSpPr>
          <a:xfrm>
            <a:off x="5759716" y="3680821"/>
            <a:ext cx="317645" cy="318757"/>
            <a:chOff x="5779408" y="3699191"/>
            <a:chExt cx="317645" cy="318757"/>
          </a:xfrm>
        </p:grpSpPr>
        <p:sp>
          <p:nvSpPr>
            <p:cNvPr id="8369" name="Google Shape;8369;p61"/>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1"/>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1" name="Google Shape;8371;p61"/>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2" name="Google Shape;8372;p61"/>
          <p:cNvGrpSpPr/>
          <p:nvPr/>
        </p:nvGrpSpPr>
        <p:grpSpPr>
          <a:xfrm>
            <a:off x="7370743" y="3662499"/>
            <a:ext cx="372073" cy="355243"/>
            <a:chOff x="7390435" y="3680868"/>
            <a:chExt cx="372073" cy="355243"/>
          </a:xfrm>
        </p:grpSpPr>
        <p:sp>
          <p:nvSpPr>
            <p:cNvPr id="8373" name="Google Shape;8373;p61"/>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1"/>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61"/>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61"/>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1"/>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61"/>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61"/>
          <p:cNvGrpSpPr/>
          <p:nvPr/>
        </p:nvGrpSpPr>
        <p:grpSpPr>
          <a:xfrm>
            <a:off x="1392301" y="4119346"/>
            <a:ext cx="374709" cy="374010"/>
            <a:chOff x="1421638" y="4125629"/>
            <a:chExt cx="374709" cy="374010"/>
          </a:xfrm>
        </p:grpSpPr>
        <p:sp>
          <p:nvSpPr>
            <p:cNvPr id="8380" name="Google Shape;8380;p61"/>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61"/>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61"/>
          <p:cNvGrpSpPr/>
          <p:nvPr/>
        </p:nvGrpSpPr>
        <p:grpSpPr>
          <a:xfrm>
            <a:off x="1943917" y="4135255"/>
            <a:ext cx="357720" cy="342192"/>
            <a:chOff x="1973254" y="4156304"/>
            <a:chExt cx="357720" cy="342192"/>
          </a:xfrm>
        </p:grpSpPr>
        <p:sp>
          <p:nvSpPr>
            <p:cNvPr id="8383" name="Google Shape;8383;p61"/>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61"/>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61"/>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61"/>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61"/>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61"/>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61"/>
          <p:cNvGrpSpPr/>
          <p:nvPr/>
        </p:nvGrpSpPr>
        <p:grpSpPr>
          <a:xfrm>
            <a:off x="2494422" y="4136192"/>
            <a:ext cx="341049" cy="340318"/>
            <a:chOff x="2523759" y="4135505"/>
            <a:chExt cx="341049" cy="340318"/>
          </a:xfrm>
        </p:grpSpPr>
        <p:sp>
          <p:nvSpPr>
            <p:cNvPr id="8390" name="Google Shape;8390;p61"/>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61"/>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61"/>
          <p:cNvGrpSpPr/>
          <p:nvPr/>
        </p:nvGrpSpPr>
        <p:grpSpPr>
          <a:xfrm>
            <a:off x="3011266" y="4131175"/>
            <a:ext cx="392079" cy="350353"/>
            <a:chOff x="3040603" y="4130360"/>
            <a:chExt cx="392079" cy="350353"/>
          </a:xfrm>
        </p:grpSpPr>
        <p:sp>
          <p:nvSpPr>
            <p:cNvPr id="8393" name="Google Shape;8393;p61"/>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61"/>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61"/>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61"/>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61"/>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61"/>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61"/>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61"/>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61"/>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61"/>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61"/>
          <p:cNvGrpSpPr/>
          <p:nvPr/>
        </p:nvGrpSpPr>
        <p:grpSpPr>
          <a:xfrm>
            <a:off x="3632807" y="4136192"/>
            <a:ext cx="232955" cy="340318"/>
            <a:chOff x="3662144" y="4135505"/>
            <a:chExt cx="232955" cy="340318"/>
          </a:xfrm>
        </p:grpSpPr>
        <p:sp>
          <p:nvSpPr>
            <p:cNvPr id="8404" name="Google Shape;8404;p61"/>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61"/>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61"/>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1"/>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61"/>
          <p:cNvGrpSpPr/>
          <p:nvPr/>
        </p:nvGrpSpPr>
        <p:grpSpPr>
          <a:xfrm>
            <a:off x="4119801" y="4122029"/>
            <a:ext cx="344065" cy="368644"/>
            <a:chOff x="4149138" y="4121151"/>
            <a:chExt cx="344065" cy="368644"/>
          </a:xfrm>
        </p:grpSpPr>
        <p:sp>
          <p:nvSpPr>
            <p:cNvPr id="8409" name="Google Shape;8409;p61"/>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1"/>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1"/>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1"/>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1"/>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1"/>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1"/>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1"/>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61"/>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61"/>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1"/>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1"/>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1" name="Google Shape;8421;p61"/>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2" name="Google Shape;8422;p61"/>
          <p:cNvGrpSpPr/>
          <p:nvPr/>
        </p:nvGrpSpPr>
        <p:grpSpPr>
          <a:xfrm>
            <a:off x="5176925" y="4174949"/>
            <a:ext cx="397763" cy="262804"/>
            <a:chOff x="5206262" y="4174817"/>
            <a:chExt cx="397763" cy="262804"/>
          </a:xfrm>
        </p:grpSpPr>
        <p:sp>
          <p:nvSpPr>
            <p:cNvPr id="8423" name="Google Shape;8423;p61"/>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61"/>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1"/>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61"/>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1"/>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1"/>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1"/>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61"/>
          <p:cNvGrpSpPr/>
          <p:nvPr/>
        </p:nvGrpSpPr>
        <p:grpSpPr>
          <a:xfrm>
            <a:off x="5698279" y="4161342"/>
            <a:ext cx="440505" cy="290018"/>
            <a:chOff x="5727616" y="4204699"/>
            <a:chExt cx="440505" cy="290018"/>
          </a:xfrm>
        </p:grpSpPr>
        <p:sp>
          <p:nvSpPr>
            <p:cNvPr id="8431" name="Google Shape;8431;p61"/>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1"/>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1"/>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1"/>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1"/>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1"/>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1"/>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1"/>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61"/>
          <p:cNvGrpSpPr/>
          <p:nvPr/>
        </p:nvGrpSpPr>
        <p:grpSpPr>
          <a:xfrm>
            <a:off x="6380726" y="4124093"/>
            <a:ext cx="159950" cy="364516"/>
            <a:chOff x="6410063" y="4135124"/>
            <a:chExt cx="159950" cy="364516"/>
          </a:xfrm>
        </p:grpSpPr>
        <p:sp>
          <p:nvSpPr>
            <p:cNvPr id="8440" name="Google Shape;8440;p61"/>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1"/>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1"/>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1"/>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4" name="Google Shape;8444;p61"/>
          <p:cNvGrpSpPr/>
          <p:nvPr/>
        </p:nvGrpSpPr>
        <p:grpSpPr>
          <a:xfrm>
            <a:off x="6641065" y="4124284"/>
            <a:ext cx="214378" cy="364135"/>
            <a:chOff x="6924652" y="4135505"/>
            <a:chExt cx="214378" cy="364135"/>
          </a:xfrm>
        </p:grpSpPr>
        <p:sp>
          <p:nvSpPr>
            <p:cNvPr id="8445" name="Google Shape;8445;p61"/>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1"/>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1"/>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1"/>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9" name="Google Shape;8449;p61"/>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450" name="Google Shape;8450;p6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451" name="Google Shape;8451;p61"/>
          <p:cNvGrpSpPr/>
          <p:nvPr/>
        </p:nvGrpSpPr>
        <p:grpSpPr>
          <a:xfrm>
            <a:off x="841240" y="4119220"/>
            <a:ext cx="374177" cy="374263"/>
            <a:chOff x="775325" y="4143525"/>
            <a:chExt cx="468776" cy="468884"/>
          </a:xfrm>
        </p:grpSpPr>
        <p:sp>
          <p:nvSpPr>
            <p:cNvPr id="8452" name="Google Shape;8452;p61"/>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1"/>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1"/>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1"/>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6" name="Google Shape;8456;p61"/>
          <p:cNvGrpSpPr/>
          <p:nvPr/>
        </p:nvGrpSpPr>
        <p:grpSpPr>
          <a:xfrm>
            <a:off x="7015917" y="4114633"/>
            <a:ext cx="219464" cy="383437"/>
            <a:chOff x="1426400" y="1814750"/>
            <a:chExt cx="407850" cy="712575"/>
          </a:xfrm>
        </p:grpSpPr>
        <p:sp>
          <p:nvSpPr>
            <p:cNvPr id="8457" name="Google Shape;8457;p61"/>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1"/>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1"/>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61"/>
          <p:cNvGrpSpPr/>
          <p:nvPr/>
        </p:nvGrpSpPr>
        <p:grpSpPr>
          <a:xfrm>
            <a:off x="7391519" y="4149408"/>
            <a:ext cx="313833" cy="313887"/>
            <a:chOff x="1910075" y="2021700"/>
            <a:chExt cx="583225" cy="583325"/>
          </a:xfrm>
        </p:grpSpPr>
        <p:sp>
          <p:nvSpPr>
            <p:cNvPr id="8461" name="Google Shape;8461;p61"/>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1"/>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1"/>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61"/>
          <p:cNvGrpSpPr/>
          <p:nvPr/>
        </p:nvGrpSpPr>
        <p:grpSpPr>
          <a:xfrm>
            <a:off x="7861486" y="4189187"/>
            <a:ext cx="441255" cy="234329"/>
            <a:chOff x="2749275" y="2099575"/>
            <a:chExt cx="820025" cy="435475"/>
          </a:xfrm>
        </p:grpSpPr>
        <p:sp>
          <p:nvSpPr>
            <p:cNvPr id="8465" name="Google Shape;8465;p61"/>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1"/>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1"/>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1"/>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5"/>
          <p:cNvSpPr txBox="1"/>
          <p:nvPr>
            <p:ph type="title"/>
          </p:nvPr>
        </p:nvSpPr>
        <p:spPr>
          <a:xfrm>
            <a:off x="726900" y="2176200"/>
            <a:ext cx="7690200" cy="154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is the pedagogy</a:t>
            </a:r>
            <a:endParaRPr/>
          </a:p>
          <a:p>
            <a:pPr indent="0" lvl="0" marL="0" rtl="0" algn="ctr">
              <a:spcBef>
                <a:spcPts val="0"/>
              </a:spcBef>
              <a:spcAft>
                <a:spcPts val="0"/>
              </a:spcAft>
              <a:buNone/>
            </a:pPr>
            <a:r>
              <a:rPr lang="en"/>
              <a:t>of death?</a:t>
            </a:r>
            <a:endParaRPr/>
          </a:p>
        </p:txBody>
      </p:sp>
      <p:sp>
        <p:nvSpPr>
          <p:cNvPr id="216" name="Google Shape;216;p35"/>
          <p:cNvSpPr txBox="1"/>
          <p:nvPr>
            <p:ph idx="2" type="title"/>
          </p:nvPr>
        </p:nvSpPr>
        <p:spPr>
          <a:xfrm>
            <a:off x="3276900" y="1281247"/>
            <a:ext cx="2590200" cy="101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217" name="Google Shape;217;p35"/>
          <p:cNvGrpSpPr/>
          <p:nvPr/>
        </p:nvGrpSpPr>
        <p:grpSpPr>
          <a:xfrm>
            <a:off x="3947436" y="4099942"/>
            <a:ext cx="1249137" cy="790927"/>
            <a:chOff x="2358150" y="204975"/>
            <a:chExt cx="937650" cy="593700"/>
          </a:xfrm>
        </p:grpSpPr>
        <p:sp>
          <p:nvSpPr>
            <p:cNvPr id="218" name="Google Shape;218;p35"/>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5"/>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35"/>
          <p:cNvGrpSpPr/>
          <p:nvPr/>
        </p:nvGrpSpPr>
        <p:grpSpPr>
          <a:xfrm>
            <a:off x="-1615282" y="-2407691"/>
            <a:ext cx="4443255" cy="4186800"/>
            <a:chOff x="-2227332" y="-2180116"/>
            <a:chExt cx="4443255" cy="4186800"/>
          </a:xfrm>
        </p:grpSpPr>
        <p:sp>
          <p:nvSpPr>
            <p:cNvPr id="221" name="Google Shape;221;p35"/>
            <p:cNvSpPr/>
            <p:nvPr/>
          </p:nvSpPr>
          <p:spPr>
            <a:xfrm rot="-3602502">
              <a:off x="-847164" y="-1802029"/>
              <a:ext cx="1398563" cy="39942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5"/>
            <p:cNvSpPr/>
            <p:nvPr/>
          </p:nvSpPr>
          <p:spPr>
            <a:xfrm rot="1660189">
              <a:off x="-30204" y="-2083785"/>
              <a:ext cx="1398652" cy="3994139"/>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5"/>
            <p:cNvSpPr/>
            <p:nvPr/>
          </p:nvSpPr>
          <p:spPr>
            <a:xfrm>
              <a:off x="1183086" y="7659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2" name="Shape 8472"/>
        <p:cNvGrpSpPr/>
        <p:nvPr/>
      </p:nvGrpSpPr>
      <p:grpSpPr>
        <a:xfrm>
          <a:off x="0" y="0"/>
          <a:ext cx="0" cy="0"/>
          <a:chOff x="0" y="0"/>
          <a:chExt cx="0" cy="0"/>
        </a:xfrm>
      </p:grpSpPr>
      <p:grpSp>
        <p:nvGrpSpPr>
          <p:cNvPr id="8473" name="Google Shape;8473;p62"/>
          <p:cNvGrpSpPr/>
          <p:nvPr/>
        </p:nvGrpSpPr>
        <p:grpSpPr>
          <a:xfrm>
            <a:off x="1989449" y="4101269"/>
            <a:ext cx="374774" cy="346073"/>
            <a:chOff x="1989449" y="4282269"/>
            <a:chExt cx="374774" cy="346073"/>
          </a:xfrm>
        </p:grpSpPr>
        <p:sp>
          <p:nvSpPr>
            <p:cNvPr id="8474" name="Google Shape;8474;p62"/>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2"/>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62"/>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62"/>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2"/>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62"/>
          <p:cNvGrpSpPr/>
          <p:nvPr/>
        </p:nvGrpSpPr>
        <p:grpSpPr>
          <a:xfrm>
            <a:off x="2487439" y="4099740"/>
            <a:ext cx="198775" cy="348972"/>
            <a:chOff x="2487439" y="4280740"/>
            <a:chExt cx="198775" cy="348972"/>
          </a:xfrm>
        </p:grpSpPr>
        <p:sp>
          <p:nvSpPr>
            <p:cNvPr id="8480" name="Google Shape;8480;p62"/>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2"/>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62"/>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62"/>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4" name="Google Shape;8484;p62"/>
          <p:cNvGrpSpPr/>
          <p:nvPr/>
        </p:nvGrpSpPr>
        <p:grpSpPr>
          <a:xfrm>
            <a:off x="2810958" y="4092923"/>
            <a:ext cx="353145" cy="361873"/>
            <a:chOff x="2810958" y="4273923"/>
            <a:chExt cx="353145" cy="361873"/>
          </a:xfrm>
        </p:grpSpPr>
        <p:sp>
          <p:nvSpPr>
            <p:cNvPr id="8485" name="Google Shape;8485;p62"/>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62"/>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2"/>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2"/>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62"/>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2"/>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62"/>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2" name="Google Shape;8492;p62"/>
          <p:cNvGrpSpPr/>
          <p:nvPr/>
        </p:nvGrpSpPr>
        <p:grpSpPr>
          <a:xfrm>
            <a:off x="6275635" y="4101651"/>
            <a:ext cx="209383" cy="366778"/>
            <a:chOff x="6275635" y="4282651"/>
            <a:chExt cx="209383" cy="366778"/>
          </a:xfrm>
        </p:grpSpPr>
        <p:sp>
          <p:nvSpPr>
            <p:cNvPr id="8493" name="Google Shape;8493;p62"/>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2"/>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62"/>
          <p:cNvGrpSpPr/>
          <p:nvPr/>
        </p:nvGrpSpPr>
        <p:grpSpPr>
          <a:xfrm>
            <a:off x="6701186" y="4102033"/>
            <a:ext cx="280292" cy="366396"/>
            <a:chOff x="6701186" y="4283033"/>
            <a:chExt cx="280292" cy="366396"/>
          </a:xfrm>
        </p:grpSpPr>
        <p:sp>
          <p:nvSpPr>
            <p:cNvPr id="8496" name="Google Shape;8496;p62"/>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2"/>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62"/>
          <p:cNvGrpSpPr/>
          <p:nvPr/>
        </p:nvGrpSpPr>
        <p:grpSpPr>
          <a:xfrm>
            <a:off x="2609571" y="3643958"/>
            <a:ext cx="373627" cy="347347"/>
            <a:chOff x="2609571" y="3824958"/>
            <a:chExt cx="373627" cy="347347"/>
          </a:xfrm>
        </p:grpSpPr>
        <p:sp>
          <p:nvSpPr>
            <p:cNvPr id="8499" name="Google Shape;8499;p62"/>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2"/>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1" name="Google Shape;8501;p62"/>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2" name="Google Shape;8502;p62"/>
          <p:cNvGrpSpPr/>
          <p:nvPr/>
        </p:nvGrpSpPr>
        <p:grpSpPr>
          <a:xfrm>
            <a:off x="916127" y="3626056"/>
            <a:ext cx="221902" cy="380795"/>
            <a:chOff x="916127" y="3807056"/>
            <a:chExt cx="221902" cy="380795"/>
          </a:xfrm>
        </p:grpSpPr>
        <p:sp>
          <p:nvSpPr>
            <p:cNvPr id="8503" name="Google Shape;8503;p62"/>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62"/>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2"/>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62"/>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7" name="Google Shape;8507;p62"/>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2"/>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9" name="Google Shape;8509;p62"/>
          <p:cNvGrpSpPr/>
          <p:nvPr/>
        </p:nvGrpSpPr>
        <p:grpSpPr>
          <a:xfrm>
            <a:off x="3513010" y="3635134"/>
            <a:ext cx="362223" cy="361108"/>
            <a:chOff x="3513010" y="3816134"/>
            <a:chExt cx="362223" cy="361108"/>
          </a:xfrm>
        </p:grpSpPr>
        <p:sp>
          <p:nvSpPr>
            <p:cNvPr id="8510" name="Google Shape;8510;p62"/>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2"/>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2"/>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2"/>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62"/>
          <p:cNvGrpSpPr/>
          <p:nvPr/>
        </p:nvGrpSpPr>
        <p:grpSpPr>
          <a:xfrm>
            <a:off x="3950316" y="3639307"/>
            <a:ext cx="369805" cy="353782"/>
            <a:chOff x="3950316" y="3820307"/>
            <a:chExt cx="369805" cy="353782"/>
          </a:xfrm>
        </p:grpSpPr>
        <p:sp>
          <p:nvSpPr>
            <p:cNvPr id="8515" name="Google Shape;8515;p62"/>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2"/>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2"/>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2"/>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62"/>
          <p:cNvGrpSpPr/>
          <p:nvPr/>
        </p:nvGrpSpPr>
        <p:grpSpPr>
          <a:xfrm>
            <a:off x="1761909" y="3630961"/>
            <a:ext cx="307974" cy="371716"/>
            <a:chOff x="1761909" y="3811961"/>
            <a:chExt cx="307974" cy="371716"/>
          </a:xfrm>
        </p:grpSpPr>
        <p:sp>
          <p:nvSpPr>
            <p:cNvPr id="8520" name="Google Shape;8520;p62"/>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2"/>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2"/>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2"/>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2"/>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2"/>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2"/>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2"/>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2"/>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2"/>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62"/>
          <p:cNvGrpSpPr/>
          <p:nvPr/>
        </p:nvGrpSpPr>
        <p:grpSpPr>
          <a:xfrm>
            <a:off x="5373342" y="3627935"/>
            <a:ext cx="231395" cy="353145"/>
            <a:chOff x="5373342" y="3808935"/>
            <a:chExt cx="231395" cy="353145"/>
          </a:xfrm>
        </p:grpSpPr>
        <p:sp>
          <p:nvSpPr>
            <p:cNvPr id="8531" name="Google Shape;8531;p62"/>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2"/>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62"/>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62"/>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2"/>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2"/>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2"/>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2"/>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62"/>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0" name="Google Shape;8540;p62"/>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1" name="Google Shape;8541;p62"/>
          <p:cNvGrpSpPr/>
          <p:nvPr/>
        </p:nvGrpSpPr>
        <p:grpSpPr>
          <a:xfrm>
            <a:off x="5833775" y="3628445"/>
            <a:ext cx="235185" cy="352253"/>
            <a:chOff x="5833775" y="3809445"/>
            <a:chExt cx="235185" cy="352253"/>
          </a:xfrm>
        </p:grpSpPr>
        <p:sp>
          <p:nvSpPr>
            <p:cNvPr id="8542" name="Google Shape;8542;p62"/>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62"/>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62"/>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62"/>
          <p:cNvGrpSpPr/>
          <p:nvPr/>
        </p:nvGrpSpPr>
        <p:grpSpPr>
          <a:xfrm>
            <a:off x="4942472" y="3628318"/>
            <a:ext cx="238976" cy="352762"/>
            <a:chOff x="4942472" y="3809318"/>
            <a:chExt cx="238976" cy="352762"/>
          </a:xfrm>
        </p:grpSpPr>
        <p:sp>
          <p:nvSpPr>
            <p:cNvPr id="8546" name="Google Shape;8546;p62"/>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62"/>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62"/>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2"/>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2"/>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62"/>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62"/>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62"/>
          <p:cNvGrpSpPr/>
          <p:nvPr/>
        </p:nvGrpSpPr>
        <p:grpSpPr>
          <a:xfrm>
            <a:off x="6266525" y="3626788"/>
            <a:ext cx="260223" cy="353527"/>
            <a:chOff x="6266525" y="3807788"/>
            <a:chExt cx="260223" cy="353527"/>
          </a:xfrm>
        </p:grpSpPr>
        <p:sp>
          <p:nvSpPr>
            <p:cNvPr id="8554" name="Google Shape;8554;p62"/>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2"/>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2"/>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2"/>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8" name="Google Shape;8558;p62"/>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9" name="Google Shape;8559;p62"/>
          <p:cNvGrpSpPr/>
          <p:nvPr/>
        </p:nvGrpSpPr>
        <p:grpSpPr>
          <a:xfrm>
            <a:off x="7184363" y="3628604"/>
            <a:ext cx="202184" cy="352762"/>
            <a:chOff x="7184363" y="3809604"/>
            <a:chExt cx="202184" cy="352762"/>
          </a:xfrm>
        </p:grpSpPr>
        <p:sp>
          <p:nvSpPr>
            <p:cNvPr id="8560" name="Google Shape;8560;p62"/>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2"/>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2" name="Google Shape;8562;p62"/>
          <p:cNvGrpSpPr/>
          <p:nvPr/>
        </p:nvGrpSpPr>
        <p:grpSpPr>
          <a:xfrm>
            <a:off x="7571624" y="3627935"/>
            <a:ext cx="292047" cy="352762"/>
            <a:chOff x="7571624" y="3808935"/>
            <a:chExt cx="292047" cy="352762"/>
          </a:xfrm>
        </p:grpSpPr>
        <p:sp>
          <p:nvSpPr>
            <p:cNvPr id="8563" name="Google Shape;8563;p62"/>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2"/>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2"/>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2"/>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2"/>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2"/>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62"/>
          <p:cNvGrpSpPr/>
          <p:nvPr/>
        </p:nvGrpSpPr>
        <p:grpSpPr>
          <a:xfrm>
            <a:off x="2174559" y="3175116"/>
            <a:ext cx="364135" cy="359930"/>
            <a:chOff x="2174559" y="3356116"/>
            <a:chExt cx="364135" cy="359930"/>
          </a:xfrm>
        </p:grpSpPr>
        <p:sp>
          <p:nvSpPr>
            <p:cNvPr id="8570" name="Google Shape;8570;p62"/>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2"/>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62"/>
          <p:cNvGrpSpPr/>
          <p:nvPr/>
        </p:nvGrpSpPr>
        <p:grpSpPr>
          <a:xfrm>
            <a:off x="1731934" y="3174639"/>
            <a:ext cx="368371" cy="361554"/>
            <a:chOff x="1731934" y="3355639"/>
            <a:chExt cx="368371" cy="361554"/>
          </a:xfrm>
        </p:grpSpPr>
        <p:sp>
          <p:nvSpPr>
            <p:cNvPr id="8573" name="Google Shape;8573;p62"/>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2"/>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62"/>
          <p:cNvGrpSpPr/>
          <p:nvPr/>
        </p:nvGrpSpPr>
        <p:grpSpPr>
          <a:xfrm>
            <a:off x="3990517" y="3173173"/>
            <a:ext cx="279559" cy="363402"/>
            <a:chOff x="3990517" y="3354173"/>
            <a:chExt cx="279559" cy="363402"/>
          </a:xfrm>
        </p:grpSpPr>
        <p:sp>
          <p:nvSpPr>
            <p:cNvPr id="8576" name="Google Shape;8576;p62"/>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2"/>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2"/>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62"/>
          <p:cNvGrpSpPr/>
          <p:nvPr/>
        </p:nvGrpSpPr>
        <p:grpSpPr>
          <a:xfrm>
            <a:off x="3497847" y="3236374"/>
            <a:ext cx="379680" cy="237606"/>
            <a:chOff x="3497847" y="3417374"/>
            <a:chExt cx="379680" cy="237606"/>
          </a:xfrm>
        </p:grpSpPr>
        <p:sp>
          <p:nvSpPr>
            <p:cNvPr id="8580" name="Google Shape;8580;p62"/>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2"/>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2"/>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2"/>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62"/>
          <p:cNvGrpSpPr/>
          <p:nvPr/>
        </p:nvGrpSpPr>
        <p:grpSpPr>
          <a:xfrm>
            <a:off x="2612597" y="3186075"/>
            <a:ext cx="376271" cy="337982"/>
            <a:chOff x="2612597" y="3367075"/>
            <a:chExt cx="376271" cy="337982"/>
          </a:xfrm>
        </p:grpSpPr>
        <p:sp>
          <p:nvSpPr>
            <p:cNvPr id="8585" name="Google Shape;8585;p62"/>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62"/>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62"/>
          <p:cNvGrpSpPr/>
          <p:nvPr/>
        </p:nvGrpSpPr>
        <p:grpSpPr>
          <a:xfrm>
            <a:off x="3071914" y="3183431"/>
            <a:ext cx="343652" cy="342505"/>
            <a:chOff x="3071914" y="3364431"/>
            <a:chExt cx="343652" cy="342505"/>
          </a:xfrm>
        </p:grpSpPr>
        <p:sp>
          <p:nvSpPr>
            <p:cNvPr id="8588" name="Google Shape;8588;p62"/>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2"/>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2"/>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2"/>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62"/>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62"/>
          <p:cNvGrpSpPr/>
          <p:nvPr/>
        </p:nvGrpSpPr>
        <p:grpSpPr>
          <a:xfrm>
            <a:off x="897141" y="3178875"/>
            <a:ext cx="257962" cy="352762"/>
            <a:chOff x="897141" y="3359875"/>
            <a:chExt cx="257962" cy="352762"/>
          </a:xfrm>
        </p:grpSpPr>
        <p:sp>
          <p:nvSpPr>
            <p:cNvPr id="8594" name="Google Shape;8594;p62"/>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2"/>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2"/>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2"/>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2"/>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2"/>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2"/>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2"/>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62"/>
          <p:cNvGrpSpPr/>
          <p:nvPr/>
        </p:nvGrpSpPr>
        <p:grpSpPr>
          <a:xfrm>
            <a:off x="1333682" y="3163330"/>
            <a:ext cx="271213" cy="383088"/>
            <a:chOff x="1333682" y="3344330"/>
            <a:chExt cx="271213" cy="383088"/>
          </a:xfrm>
        </p:grpSpPr>
        <p:sp>
          <p:nvSpPr>
            <p:cNvPr id="8603" name="Google Shape;8603;p62"/>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2"/>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2"/>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2"/>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2"/>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2"/>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2"/>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2"/>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2"/>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2"/>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62"/>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62"/>
          <p:cNvGrpSpPr/>
          <p:nvPr/>
        </p:nvGrpSpPr>
        <p:grpSpPr>
          <a:xfrm>
            <a:off x="6664394" y="3165974"/>
            <a:ext cx="353113" cy="351998"/>
            <a:chOff x="6664394" y="3346974"/>
            <a:chExt cx="353113" cy="351998"/>
          </a:xfrm>
        </p:grpSpPr>
        <p:sp>
          <p:nvSpPr>
            <p:cNvPr id="8615" name="Google Shape;8615;p62"/>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2"/>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2"/>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2"/>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2"/>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62"/>
          <p:cNvGrpSpPr/>
          <p:nvPr/>
        </p:nvGrpSpPr>
        <p:grpSpPr>
          <a:xfrm>
            <a:off x="849741" y="1778307"/>
            <a:ext cx="399398" cy="375443"/>
            <a:chOff x="849741" y="1959307"/>
            <a:chExt cx="399398" cy="375443"/>
          </a:xfrm>
        </p:grpSpPr>
        <p:sp>
          <p:nvSpPr>
            <p:cNvPr id="8621" name="Google Shape;8621;p62"/>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2"/>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62"/>
          <p:cNvGrpSpPr/>
          <p:nvPr/>
        </p:nvGrpSpPr>
        <p:grpSpPr>
          <a:xfrm>
            <a:off x="1284212" y="1782766"/>
            <a:ext cx="379489" cy="366046"/>
            <a:chOff x="1284212" y="1963766"/>
            <a:chExt cx="379489" cy="366046"/>
          </a:xfrm>
        </p:grpSpPr>
        <p:sp>
          <p:nvSpPr>
            <p:cNvPr id="8624" name="Google Shape;8624;p62"/>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2"/>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6" name="Google Shape;8626;p62"/>
          <p:cNvGrpSpPr/>
          <p:nvPr/>
        </p:nvGrpSpPr>
        <p:grpSpPr>
          <a:xfrm>
            <a:off x="3037766" y="1788564"/>
            <a:ext cx="370219" cy="354928"/>
            <a:chOff x="3037766" y="1969564"/>
            <a:chExt cx="370219" cy="354928"/>
          </a:xfrm>
        </p:grpSpPr>
        <p:sp>
          <p:nvSpPr>
            <p:cNvPr id="8627" name="Google Shape;8627;p62"/>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2"/>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2"/>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2"/>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1" name="Google Shape;8631;p62"/>
          <p:cNvGrpSpPr/>
          <p:nvPr/>
        </p:nvGrpSpPr>
        <p:grpSpPr>
          <a:xfrm>
            <a:off x="3982553" y="1790730"/>
            <a:ext cx="304566" cy="350501"/>
            <a:chOff x="3982553" y="1971730"/>
            <a:chExt cx="304566" cy="350501"/>
          </a:xfrm>
        </p:grpSpPr>
        <p:sp>
          <p:nvSpPr>
            <p:cNvPr id="8632" name="Google Shape;8632;p62"/>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2"/>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62"/>
          <p:cNvGrpSpPr/>
          <p:nvPr/>
        </p:nvGrpSpPr>
        <p:grpSpPr>
          <a:xfrm>
            <a:off x="2567841" y="1813124"/>
            <a:ext cx="399812" cy="306477"/>
            <a:chOff x="2567841" y="1994124"/>
            <a:chExt cx="399812" cy="306477"/>
          </a:xfrm>
        </p:grpSpPr>
        <p:sp>
          <p:nvSpPr>
            <p:cNvPr id="8635" name="Google Shape;8635;p62"/>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2"/>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2"/>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8" name="Google Shape;8638;p62"/>
          <p:cNvGrpSpPr/>
          <p:nvPr/>
        </p:nvGrpSpPr>
        <p:grpSpPr>
          <a:xfrm>
            <a:off x="2212084" y="1779358"/>
            <a:ext cx="324698" cy="372863"/>
            <a:chOff x="2212084" y="1960358"/>
            <a:chExt cx="324698" cy="372863"/>
          </a:xfrm>
        </p:grpSpPr>
        <p:sp>
          <p:nvSpPr>
            <p:cNvPr id="8639" name="Google Shape;8639;p62"/>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2"/>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2"/>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2" name="Google Shape;8642;p62"/>
          <p:cNvGrpSpPr/>
          <p:nvPr/>
        </p:nvGrpSpPr>
        <p:grpSpPr>
          <a:xfrm>
            <a:off x="1805901" y="1779358"/>
            <a:ext cx="284847" cy="373627"/>
            <a:chOff x="1805901" y="1960358"/>
            <a:chExt cx="284847" cy="373627"/>
          </a:xfrm>
        </p:grpSpPr>
        <p:sp>
          <p:nvSpPr>
            <p:cNvPr id="8643" name="Google Shape;8643;p62"/>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2"/>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5" name="Google Shape;8645;p62"/>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2"/>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2"/>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8" name="Google Shape;8648;p62"/>
          <p:cNvGrpSpPr/>
          <p:nvPr/>
        </p:nvGrpSpPr>
        <p:grpSpPr>
          <a:xfrm>
            <a:off x="6656812" y="1848388"/>
            <a:ext cx="368690" cy="245793"/>
            <a:chOff x="6656812" y="2029388"/>
            <a:chExt cx="368690" cy="245793"/>
          </a:xfrm>
        </p:grpSpPr>
        <p:sp>
          <p:nvSpPr>
            <p:cNvPr id="8649" name="Google Shape;8649;p62"/>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2"/>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2"/>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2"/>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2"/>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2"/>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2"/>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2"/>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2"/>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62"/>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62"/>
          <p:cNvGrpSpPr/>
          <p:nvPr/>
        </p:nvGrpSpPr>
        <p:grpSpPr>
          <a:xfrm>
            <a:off x="4869651" y="1831218"/>
            <a:ext cx="376654" cy="281566"/>
            <a:chOff x="4869651" y="2012218"/>
            <a:chExt cx="376654" cy="281566"/>
          </a:xfrm>
        </p:grpSpPr>
        <p:sp>
          <p:nvSpPr>
            <p:cNvPr id="8660" name="Google Shape;8660;p62"/>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2"/>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2"/>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2"/>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62"/>
          <p:cNvGrpSpPr/>
          <p:nvPr/>
        </p:nvGrpSpPr>
        <p:grpSpPr>
          <a:xfrm>
            <a:off x="5306224" y="1831313"/>
            <a:ext cx="367925" cy="281694"/>
            <a:chOff x="5306224" y="2012313"/>
            <a:chExt cx="367925" cy="281694"/>
          </a:xfrm>
        </p:grpSpPr>
        <p:sp>
          <p:nvSpPr>
            <p:cNvPr id="8665" name="Google Shape;8665;p62"/>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2"/>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7" name="Google Shape;8667;p62"/>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8" name="Google Shape;8668;p62"/>
          <p:cNvGrpSpPr/>
          <p:nvPr/>
        </p:nvGrpSpPr>
        <p:grpSpPr>
          <a:xfrm>
            <a:off x="6195998" y="1802102"/>
            <a:ext cx="368308" cy="338746"/>
            <a:chOff x="6195998" y="1983102"/>
            <a:chExt cx="368308" cy="338746"/>
          </a:xfrm>
        </p:grpSpPr>
        <p:sp>
          <p:nvSpPr>
            <p:cNvPr id="8669" name="Google Shape;8669;p62"/>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2"/>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2"/>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2" name="Google Shape;8672;p62"/>
          <p:cNvGrpSpPr/>
          <p:nvPr/>
        </p:nvGrpSpPr>
        <p:grpSpPr>
          <a:xfrm>
            <a:off x="7542031" y="1830835"/>
            <a:ext cx="369072" cy="280037"/>
            <a:chOff x="7542031" y="2011835"/>
            <a:chExt cx="369072" cy="280037"/>
          </a:xfrm>
        </p:grpSpPr>
        <p:sp>
          <p:nvSpPr>
            <p:cNvPr id="8673" name="Google Shape;8673;p62"/>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2"/>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2"/>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2"/>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2"/>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2"/>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62"/>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2"/>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2"/>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2" name="Google Shape;8682;p62"/>
          <p:cNvGrpSpPr/>
          <p:nvPr/>
        </p:nvGrpSpPr>
        <p:grpSpPr>
          <a:xfrm>
            <a:off x="8010427" y="3167503"/>
            <a:ext cx="278795" cy="351615"/>
            <a:chOff x="8010427" y="3348503"/>
            <a:chExt cx="278795" cy="351615"/>
          </a:xfrm>
        </p:grpSpPr>
        <p:sp>
          <p:nvSpPr>
            <p:cNvPr id="8683" name="Google Shape;8683;p62"/>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2"/>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2"/>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2"/>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7" name="Google Shape;8687;p62"/>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88" name="Google Shape;8688;p62"/>
          <p:cNvGrpSpPr/>
          <p:nvPr/>
        </p:nvGrpSpPr>
        <p:grpSpPr>
          <a:xfrm>
            <a:off x="7141900" y="3168204"/>
            <a:ext cx="281057" cy="351010"/>
            <a:chOff x="7141900" y="3349204"/>
            <a:chExt cx="281057" cy="351010"/>
          </a:xfrm>
        </p:grpSpPr>
        <p:sp>
          <p:nvSpPr>
            <p:cNvPr id="8689" name="Google Shape;8689;p62"/>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62"/>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2"/>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62"/>
          <p:cNvGrpSpPr/>
          <p:nvPr/>
        </p:nvGrpSpPr>
        <p:grpSpPr>
          <a:xfrm>
            <a:off x="5314188" y="3169032"/>
            <a:ext cx="363752" cy="353113"/>
            <a:chOff x="5314188" y="3350032"/>
            <a:chExt cx="363752" cy="353113"/>
          </a:xfrm>
        </p:grpSpPr>
        <p:sp>
          <p:nvSpPr>
            <p:cNvPr id="8693" name="Google Shape;8693;p62"/>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2"/>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62"/>
          <p:cNvGrpSpPr/>
          <p:nvPr/>
        </p:nvGrpSpPr>
        <p:grpSpPr>
          <a:xfrm>
            <a:off x="5829984" y="3169032"/>
            <a:ext cx="220755" cy="352348"/>
            <a:chOff x="5829984" y="3350032"/>
            <a:chExt cx="220755" cy="352348"/>
          </a:xfrm>
        </p:grpSpPr>
        <p:sp>
          <p:nvSpPr>
            <p:cNvPr id="8696" name="Google Shape;8696;p62"/>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2"/>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2"/>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2"/>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62"/>
          <p:cNvGrpSpPr/>
          <p:nvPr/>
        </p:nvGrpSpPr>
        <p:grpSpPr>
          <a:xfrm>
            <a:off x="4882170" y="3168841"/>
            <a:ext cx="358464" cy="352316"/>
            <a:chOff x="4882170" y="3349841"/>
            <a:chExt cx="358464" cy="352316"/>
          </a:xfrm>
        </p:grpSpPr>
        <p:sp>
          <p:nvSpPr>
            <p:cNvPr id="8701" name="Google Shape;8701;p62"/>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62"/>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3" name="Google Shape;8703;p62"/>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2"/>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5" name="Google Shape;8705;p62"/>
          <p:cNvGrpSpPr/>
          <p:nvPr/>
        </p:nvGrpSpPr>
        <p:grpSpPr>
          <a:xfrm>
            <a:off x="3044965" y="2254220"/>
            <a:ext cx="400194" cy="324316"/>
            <a:chOff x="3044965" y="2435220"/>
            <a:chExt cx="400194" cy="324316"/>
          </a:xfrm>
        </p:grpSpPr>
        <p:sp>
          <p:nvSpPr>
            <p:cNvPr id="8706" name="Google Shape;8706;p62"/>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2"/>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2"/>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62"/>
          <p:cNvGrpSpPr/>
          <p:nvPr/>
        </p:nvGrpSpPr>
        <p:grpSpPr>
          <a:xfrm>
            <a:off x="6203579" y="3167981"/>
            <a:ext cx="351615" cy="350373"/>
            <a:chOff x="6203579" y="3348981"/>
            <a:chExt cx="351615" cy="350373"/>
          </a:xfrm>
        </p:grpSpPr>
        <p:sp>
          <p:nvSpPr>
            <p:cNvPr id="8710" name="Google Shape;8710;p62"/>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2"/>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2"/>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2"/>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62"/>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62"/>
          <p:cNvGrpSpPr/>
          <p:nvPr/>
        </p:nvGrpSpPr>
        <p:grpSpPr>
          <a:xfrm>
            <a:off x="4878379" y="2292892"/>
            <a:ext cx="367161" cy="287523"/>
            <a:chOff x="4878379" y="2473892"/>
            <a:chExt cx="367161" cy="287523"/>
          </a:xfrm>
        </p:grpSpPr>
        <p:sp>
          <p:nvSpPr>
            <p:cNvPr id="8716" name="Google Shape;8716;p62"/>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2"/>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2"/>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2"/>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62"/>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1" name="Google Shape;8721;p62"/>
          <p:cNvGrpSpPr/>
          <p:nvPr/>
        </p:nvGrpSpPr>
        <p:grpSpPr>
          <a:xfrm>
            <a:off x="1325719" y="2706689"/>
            <a:ext cx="290581" cy="372481"/>
            <a:chOff x="1325719" y="2887689"/>
            <a:chExt cx="290581" cy="372481"/>
          </a:xfrm>
        </p:grpSpPr>
        <p:sp>
          <p:nvSpPr>
            <p:cNvPr id="8722" name="Google Shape;8722;p62"/>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2"/>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4" name="Google Shape;8724;p62"/>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5" name="Google Shape;8725;p62"/>
          <p:cNvGrpSpPr/>
          <p:nvPr/>
        </p:nvGrpSpPr>
        <p:grpSpPr>
          <a:xfrm>
            <a:off x="3510335" y="2711499"/>
            <a:ext cx="360726" cy="361204"/>
            <a:chOff x="3510335" y="2892499"/>
            <a:chExt cx="360726" cy="361204"/>
          </a:xfrm>
        </p:grpSpPr>
        <p:sp>
          <p:nvSpPr>
            <p:cNvPr id="8726" name="Google Shape;8726;p62"/>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2"/>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2"/>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2"/>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2"/>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2"/>
          <p:cNvGrpSpPr/>
          <p:nvPr/>
        </p:nvGrpSpPr>
        <p:grpSpPr>
          <a:xfrm>
            <a:off x="3086313" y="2696049"/>
            <a:ext cx="320143" cy="392581"/>
            <a:chOff x="3086313" y="2877049"/>
            <a:chExt cx="320143" cy="392581"/>
          </a:xfrm>
        </p:grpSpPr>
        <p:sp>
          <p:nvSpPr>
            <p:cNvPr id="8732" name="Google Shape;8732;p62"/>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2"/>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2"/>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2"/>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2"/>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2"/>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2"/>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2"/>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2"/>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2"/>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2"/>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2"/>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4" name="Google Shape;8744;p62"/>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5" name="Google Shape;8745;p62"/>
          <p:cNvGrpSpPr/>
          <p:nvPr/>
        </p:nvGrpSpPr>
        <p:grpSpPr>
          <a:xfrm>
            <a:off x="861113" y="2704746"/>
            <a:ext cx="333809" cy="373277"/>
            <a:chOff x="861113" y="2885746"/>
            <a:chExt cx="333809" cy="373277"/>
          </a:xfrm>
        </p:grpSpPr>
        <p:sp>
          <p:nvSpPr>
            <p:cNvPr id="8746" name="Google Shape;8746;p62"/>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2"/>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2"/>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9" name="Google Shape;8749;p62"/>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2"/>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1" name="Google Shape;8751;p62"/>
          <p:cNvGrpSpPr/>
          <p:nvPr/>
        </p:nvGrpSpPr>
        <p:grpSpPr>
          <a:xfrm>
            <a:off x="1297654" y="1323481"/>
            <a:ext cx="349354" cy="362223"/>
            <a:chOff x="1297654" y="1504481"/>
            <a:chExt cx="349354" cy="362223"/>
          </a:xfrm>
        </p:grpSpPr>
        <p:sp>
          <p:nvSpPr>
            <p:cNvPr id="8752" name="Google Shape;8752;p62"/>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2"/>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2"/>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5" name="Google Shape;8755;p62"/>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62"/>
          <p:cNvGrpSpPr/>
          <p:nvPr/>
        </p:nvGrpSpPr>
        <p:grpSpPr>
          <a:xfrm>
            <a:off x="852385" y="1329916"/>
            <a:ext cx="353145" cy="351998"/>
            <a:chOff x="852385" y="1510916"/>
            <a:chExt cx="353145" cy="351998"/>
          </a:xfrm>
        </p:grpSpPr>
        <p:sp>
          <p:nvSpPr>
            <p:cNvPr id="8757" name="Google Shape;8757;p62"/>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2"/>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2"/>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62"/>
          <p:cNvGrpSpPr/>
          <p:nvPr/>
        </p:nvGrpSpPr>
        <p:grpSpPr>
          <a:xfrm>
            <a:off x="1745217" y="1334471"/>
            <a:ext cx="343269" cy="342505"/>
            <a:chOff x="1745217" y="1515471"/>
            <a:chExt cx="343269" cy="342505"/>
          </a:xfrm>
        </p:grpSpPr>
        <p:sp>
          <p:nvSpPr>
            <p:cNvPr id="8761" name="Google Shape;8761;p62"/>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2"/>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2"/>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2"/>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5" name="Google Shape;8765;p62"/>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6" name="Google Shape;8766;p62"/>
          <p:cNvGrpSpPr/>
          <p:nvPr/>
        </p:nvGrpSpPr>
        <p:grpSpPr>
          <a:xfrm>
            <a:off x="3042703" y="1348137"/>
            <a:ext cx="411535" cy="315587"/>
            <a:chOff x="3042703" y="1529137"/>
            <a:chExt cx="411535" cy="315587"/>
          </a:xfrm>
        </p:grpSpPr>
        <p:sp>
          <p:nvSpPr>
            <p:cNvPr id="8767" name="Google Shape;8767;p62"/>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2"/>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2"/>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2"/>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2"/>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2"/>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2"/>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2"/>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2"/>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2"/>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62"/>
          <p:cNvGrpSpPr/>
          <p:nvPr/>
        </p:nvGrpSpPr>
        <p:grpSpPr>
          <a:xfrm>
            <a:off x="2629289" y="1363682"/>
            <a:ext cx="350501" cy="284497"/>
            <a:chOff x="2629289" y="1544682"/>
            <a:chExt cx="350501" cy="284497"/>
          </a:xfrm>
        </p:grpSpPr>
        <p:sp>
          <p:nvSpPr>
            <p:cNvPr id="8778" name="Google Shape;8778;p62"/>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2"/>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2"/>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2"/>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62"/>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62"/>
          <p:cNvGrpSpPr/>
          <p:nvPr/>
        </p:nvGrpSpPr>
        <p:grpSpPr>
          <a:xfrm>
            <a:off x="5305077" y="1321633"/>
            <a:ext cx="367893" cy="365218"/>
            <a:chOff x="5305077" y="1502633"/>
            <a:chExt cx="367893" cy="365218"/>
          </a:xfrm>
        </p:grpSpPr>
        <p:sp>
          <p:nvSpPr>
            <p:cNvPr id="8784" name="Google Shape;8784;p62"/>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62"/>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6" name="Google Shape;8786;p62"/>
          <p:cNvGrpSpPr/>
          <p:nvPr/>
        </p:nvGrpSpPr>
        <p:grpSpPr>
          <a:xfrm>
            <a:off x="7100170" y="1319117"/>
            <a:ext cx="368308" cy="367033"/>
            <a:chOff x="7100170" y="1500117"/>
            <a:chExt cx="368308" cy="367033"/>
          </a:xfrm>
        </p:grpSpPr>
        <p:sp>
          <p:nvSpPr>
            <p:cNvPr id="8787" name="Google Shape;8787;p62"/>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2"/>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2"/>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2"/>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2"/>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2"/>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62"/>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2"/>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2"/>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2"/>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2"/>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2"/>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62"/>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0" name="Google Shape;8800;p62"/>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1" name="Google Shape;8801;p62"/>
          <p:cNvGrpSpPr/>
          <p:nvPr/>
        </p:nvGrpSpPr>
        <p:grpSpPr>
          <a:xfrm>
            <a:off x="6649231" y="1319021"/>
            <a:ext cx="390287" cy="367065"/>
            <a:chOff x="6649231" y="1500021"/>
            <a:chExt cx="390287" cy="367065"/>
          </a:xfrm>
        </p:grpSpPr>
        <p:sp>
          <p:nvSpPr>
            <p:cNvPr id="8802" name="Google Shape;8802;p62"/>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2"/>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2"/>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2"/>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2"/>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2"/>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2"/>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2"/>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2"/>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2"/>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2"/>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2"/>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62"/>
          <p:cNvGrpSpPr/>
          <p:nvPr/>
        </p:nvGrpSpPr>
        <p:grpSpPr>
          <a:xfrm>
            <a:off x="5746938" y="1362503"/>
            <a:ext cx="387261" cy="280356"/>
            <a:chOff x="5746938" y="1543503"/>
            <a:chExt cx="387261" cy="280356"/>
          </a:xfrm>
        </p:grpSpPr>
        <p:sp>
          <p:nvSpPr>
            <p:cNvPr id="8815" name="Google Shape;8815;p62"/>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62"/>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62"/>
          <p:cNvGrpSpPr/>
          <p:nvPr/>
        </p:nvGrpSpPr>
        <p:grpSpPr>
          <a:xfrm>
            <a:off x="6196730" y="1344346"/>
            <a:ext cx="369072" cy="317467"/>
            <a:chOff x="6196730" y="1525346"/>
            <a:chExt cx="369072" cy="317467"/>
          </a:xfrm>
        </p:grpSpPr>
        <p:sp>
          <p:nvSpPr>
            <p:cNvPr id="8818" name="Google Shape;8818;p62"/>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62"/>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62"/>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62"/>
          <p:cNvGrpSpPr/>
          <p:nvPr/>
        </p:nvGrpSpPr>
        <p:grpSpPr>
          <a:xfrm>
            <a:off x="4940592" y="1319690"/>
            <a:ext cx="246558" cy="367161"/>
            <a:chOff x="4940592" y="1500690"/>
            <a:chExt cx="246558" cy="367161"/>
          </a:xfrm>
        </p:grpSpPr>
        <p:sp>
          <p:nvSpPr>
            <p:cNvPr id="8822" name="Google Shape;8822;p62"/>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2"/>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2"/>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2"/>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62"/>
          <p:cNvGrpSpPr/>
          <p:nvPr/>
        </p:nvGrpSpPr>
        <p:grpSpPr>
          <a:xfrm>
            <a:off x="7964906" y="1318894"/>
            <a:ext cx="380858" cy="367575"/>
            <a:chOff x="7964906" y="1499894"/>
            <a:chExt cx="380858" cy="367575"/>
          </a:xfrm>
        </p:grpSpPr>
        <p:sp>
          <p:nvSpPr>
            <p:cNvPr id="8827" name="Google Shape;8827;p62"/>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2"/>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2"/>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0" name="Google Shape;8830;p62"/>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31" name="Google Shape;8831;p62"/>
          <p:cNvGrpSpPr/>
          <p:nvPr/>
        </p:nvGrpSpPr>
        <p:grpSpPr>
          <a:xfrm>
            <a:off x="8007400" y="2721278"/>
            <a:ext cx="285230" cy="355597"/>
            <a:chOff x="8007400" y="2902278"/>
            <a:chExt cx="285230" cy="355597"/>
          </a:xfrm>
        </p:grpSpPr>
        <p:sp>
          <p:nvSpPr>
            <p:cNvPr id="8832" name="Google Shape;8832;p62"/>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2"/>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62"/>
          <p:cNvGrpSpPr/>
          <p:nvPr/>
        </p:nvGrpSpPr>
        <p:grpSpPr>
          <a:xfrm>
            <a:off x="6219124" y="2721788"/>
            <a:ext cx="318231" cy="355470"/>
            <a:chOff x="6219124" y="2902788"/>
            <a:chExt cx="318231" cy="355470"/>
          </a:xfrm>
        </p:grpSpPr>
        <p:sp>
          <p:nvSpPr>
            <p:cNvPr id="8835" name="Google Shape;8835;p62"/>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2"/>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2"/>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62"/>
          <p:cNvGrpSpPr/>
          <p:nvPr/>
        </p:nvGrpSpPr>
        <p:grpSpPr>
          <a:xfrm>
            <a:off x="4969421" y="2721852"/>
            <a:ext cx="185109" cy="355406"/>
            <a:chOff x="4969421" y="2902852"/>
            <a:chExt cx="185109" cy="355406"/>
          </a:xfrm>
        </p:grpSpPr>
        <p:sp>
          <p:nvSpPr>
            <p:cNvPr id="8839" name="Google Shape;8839;p62"/>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2"/>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2"/>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2"/>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2"/>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2"/>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5" name="Google Shape;8845;p62"/>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2"/>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7" name="Google Shape;8847;p62"/>
          <p:cNvGrpSpPr/>
          <p:nvPr/>
        </p:nvGrpSpPr>
        <p:grpSpPr>
          <a:xfrm>
            <a:off x="6685259" y="2721852"/>
            <a:ext cx="311414" cy="355406"/>
            <a:chOff x="6685259" y="2902852"/>
            <a:chExt cx="311414" cy="355406"/>
          </a:xfrm>
        </p:grpSpPr>
        <p:sp>
          <p:nvSpPr>
            <p:cNvPr id="8848" name="Google Shape;8848;p62"/>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2"/>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2"/>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62"/>
          <p:cNvGrpSpPr/>
          <p:nvPr/>
        </p:nvGrpSpPr>
        <p:grpSpPr>
          <a:xfrm>
            <a:off x="5309250" y="2722170"/>
            <a:ext cx="359579" cy="355852"/>
            <a:chOff x="5309250" y="2903170"/>
            <a:chExt cx="359579" cy="355852"/>
          </a:xfrm>
        </p:grpSpPr>
        <p:sp>
          <p:nvSpPr>
            <p:cNvPr id="8852" name="Google Shape;8852;p62"/>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2"/>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62"/>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62"/>
          <p:cNvGrpSpPr/>
          <p:nvPr/>
        </p:nvGrpSpPr>
        <p:grpSpPr>
          <a:xfrm>
            <a:off x="2199565" y="2240172"/>
            <a:ext cx="312179" cy="353431"/>
            <a:chOff x="2199565" y="2421172"/>
            <a:chExt cx="312179" cy="353431"/>
          </a:xfrm>
        </p:grpSpPr>
        <p:sp>
          <p:nvSpPr>
            <p:cNvPr id="8856" name="Google Shape;8856;p62"/>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2"/>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8" name="Google Shape;8858;p62"/>
          <p:cNvGrpSpPr/>
          <p:nvPr/>
        </p:nvGrpSpPr>
        <p:grpSpPr>
          <a:xfrm>
            <a:off x="1750887" y="2244727"/>
            <a:ext cx="320143" cy="343269"/>
            <a:chOff x="1750887" y="2425727"/>
            <a:chExt cx="320143" cy="343269"/>
          </a:xfrm>
        </p:grpSpPr>
        <p:sp>
          <p:nvSpPr>
            <p:cNvPr id="8859" name="Google Shape;8859;p62"/>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2"/>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62"/>
          <p:cNvGrpSpPr/>
          <p:nvPr/>
        </p:nvGrpSpPr>
        <p:grpSpPr>
          <a:xfrm>
            <a:off x="1298037" y="2244727"/>
            <a:ext cx="338364" cy="342887"/>
            <a:chOff x="1298037" y="2425727"/>
            <a:chExt cx="338364" cy="342887"/>
          </a:xfrm>
        </p:grpSpPr>
        <p:sp>
          <p:nvSpPr>
            <p:cNvPr id="8862" name="Google Shape;8862;p62"/>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2"/>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2"/>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2"/>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6" name="Google Shape;8866;p62"/>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7" name="Google Shape;8867;p62"/>
          <p:cNvGrpSpPr/>
          <p:nvPr/>
        </p:nvGrpSpPr>
        <p:grpSpPr>
          <a:xfrm>
            <a:off x="3974207" y="2248009"/>
            <a:ext cx="320143" cy="338491"/>
            <a:chOff x="3974207" y="2429009"/>
            <a:chExt cx="320143" cy="338491"/>
          </a:xfrm>
        </p:grpSpPr>
        <p:sp>
          <p:nvSpPr>
            <p:cNvPr id="8868" name="Google Shape;8868;p62"/>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2"/>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62"/>
          <p:cNvGrpSpPr/>
          <p:nvPr/>
        </p:nvGrpSpPr>
        <p:grpSpPr>
          <a:xfrm>
            <a:off x="2623237" y="2250047"/>
            <a:ext cx="355024" cy="332630"/>
            <a:chOff x="2623237" y="2431047"/>
            <a:chExt cx="355024" cy="332630"/>
          </a:xfrm>
        </p:grpSpPr>
        <p:sp>
          <p:nvSpPr>
            <p:cNvPr id="8871" name="Google Shape;8871;p62"/>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62"/>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2"/>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2"/>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62"/>
          <p:cNvGrpSpPr/>
          <p:nvPr/>
        </p:nvGrpSpPr>
        <p:grpSpPr>
          <a:xfrm>
            <a:off x="6657194" y="2253073"/>
            <a:ext cx="375507" cy="367925"/>
            <a:chOff x="6657194" y="2434073"/>
            <a:chExt cx="375507" cy="367925"/>
          </a:xfrm>
        </p:grpSpPr>
        <p:sp>
          <p:nvSpPr>
            <p:cNvPr id="8876" name="Google Shape;8876;p62"/>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2"/>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2"/>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62"/>
          <p:cNvGrpSpPr/>
          <p:nvPr/>
        </p:nvGrpSpPr>
        <p:grpSpPr>
          <a:xfrm>
            <a:off x="7101317" y="2260655"/>
            <a:ext cx="367925" cy="352380"/>
            <a:chOff x="7101317" y="2441655"/>
            <a:chExt cx="367925" cy="352380"/>
          </a:xfrm>
        </p:grpSpPr>
        <p:sp>
          <p:nvSpPr>
            <p:cNvPr id="8880" name="Google Shape;8880;p62"/>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2"/>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2"/>
          <p:cNvGrpSpPr/>
          <p:nvPr/>
        </p:nvGrpSpPr>
        <p:grpSpPr>
          <a:xfrm>
            <a:off x="5756399" y="2253456"/>
            <a:ext cx="367925" cy="367161"/>
            <a:chOff x="5756399" y="2434456"/>
            <a:chExt cx="367925" cy="367161"/>
          </a:xfrm>
        </p:grpSpPr>
        <p:sp>
          <p:nvSpPr>
            <p:cNvPr id="8883" name="Google Shape;8883;p62"/>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2"/>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2"/>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2"/>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2"/>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2"/>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2"/>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0" name="Google Shape;8890;p62"/>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2"/>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2" name="Google Shape;8892;p62"/>
          <p:cNvGrpSpPr/>
          <p:nvPr/>
        </p:nvGrpSpPr>
        <p:grpSpPr>
          <a:xfrm>
            <a:off x="7964906" y="2253073"/>
            <a:ext cx="373627" cy="367925"/>
            <a:chOff x="7964906" y="2434073"/>
            <a:chExt cx="373627" cy="367925"/>
          </a:xfrm>
        </p:grpSpPr>
        <p:sp>
          <p:nvSpPr>
            <p:cNvPr id="8893" name="Google Shape;8893;p62"/>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2"/>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5" name="Google Shape;8895;p62"/>
          <p:cNvGrpSpPr/>
          <p:nvPr/>
        </p:nvGrpSpPr>
        <p:grpSpPr>
          <a:xfrm>
            <a:off x="6194086" y="2256737"/>
            <a:ext cx="369837" cy="360471"/>
            <a:chOff x="6194086" y="2437737"/>
            <a:chExt cx="369837" cy="360471"/>
          </a:xfrm>
        </p:grpSpPr>
        <p:sp>
          <p:nvSpPr>
            <p:cNvPr id="8896" name="Google Shape;8896;p62"/>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2"/>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8" name="Google Shape;8898;p62"/>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8899" name="Google Shape;8899;p62"/>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03" name="Shape 8903"/>
        <p:cNvGrpSpPr/>
        <p:nvPr/>
      </p:nvGrpSpPr>
      <p:grpSpPr>
        <a:xfrm>
          <a:off x="0" y="0"/>
          <a:ext cx="0" cy="0"/>
          <a:chOff x="0" y="0"/>
          <a:chExt cx="0" cy="0"/>
        </a:xfrm>
      </p:grpSpPr>
      <p:grpSp>
        <p:nvGrpSpPr>
          <p:cNvPr id="8904" name="Google Shape;8904;p63"/>
          <p:cNvGrpSpPr/>
          <p:nvPr/>
        </p:nvGrpSpPr>
        <p:grpSpPr>
          <a:xfrm>
            <a:off x="3122257" y="1334344"/>
            <a:ext cx="294850" cy="349434"/>
            <a:chOff x="3122257" y="1508594"/>
            <a:chExt cx="294850" cy="349434"/>
          </a:xfrm>
        </p:grpSpPr>
        <p:sp>
          <p:nvSpPr>
            <p:cNvPr id="8905" name="Google Shape;8905;p63"/>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3"/>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63"/>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63"/>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3"/>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63"/>
          <p:cNvGrpSpPr/>
          <p:nvPr/>
        </p:nvGrpSpPr>
        <p:grpSpPr>
          <a:xfrm>
            <a:off x="910723" y="1333962"/>
            <a:ext cx="251660" cy="350166"/>
            <a:chOff x="910723" y="1508212"/>
            <a:chExt cx="251660" cy="350166"/>
          </a:xfrm>
        </p:grpSpPr>
        <p:sp>
          <p:nvSpPr>
            <p:cNvPr id="8911" name="Google Shape;8911;p63"/>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3"/>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3"/>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3"/>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3"/>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3"/>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3"/>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3"/>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3"/>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3"/>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3"/>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63"/>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63"/>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3"/>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3"/>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3"/>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63"/>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63"/>
          <p:cNvGrpSpPr/>
          <p:nvPr/>
        </p:nvGrpSpPr>
        <p:grpSpPr>
          <a:xfrm>
            <a:off x="1308631" y="1333580"/>
            <a:ext cx="350166" cy="350198"/>
            <a:chOff x="1308631" y="1507830"/>
            <a:chExt cx="350166" cy="350198"/>
          </a:xfrm>
        </p:grpSpPr>
        <p:sp>
          <p:nvSpPr>
            <p:cNvPr id="8929" name="Google Shape;8929;p63"/>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3"/>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3"/>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3"/>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63"/>
          <p:cNvGrpSpPr/>
          <p:nvPr/>
        </p:nvGrpSpPr>
        <p:grpSpPr>
          <a:xfrm>
            <a:off x="1756921" y="1335489"/>
            <a:ext cx="345997" cy="345997"/>
            <a:chOff x="1756921" y="1509739"/>
            <a:chExt cx="345997" cy="345997"/>
          </a:xfrm>
        </p:grpSpPr>
        <p:sp>
          <p:nvSpPr>
            <p:cNvPr id="8934" name="Google Shape;8934;p63"/>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63"/>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3"/>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3"/>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3"/>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3"/>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63"/>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3"/>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3"/>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63"/>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3"/>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3"/>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63"/>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3"/>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3"/>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63"/>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63"/>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1" name="Google Shape;8951;p63"/>
          <p:cNvGrpSpPr/>
          <p:nvPr/>
        </p:nvGrpSpPr>
        <p:grpSpPr>
          <a:xfrm>
            <a:off x="2216956" y="1336253"/>
            <a:ext cx="318721" cy="345615"/>
            <a:chOff x="2216956" y="1510503"/>
            <a:chExt cx="318721" cy="345615"/>
          </a:xfrm>
        </p:grpSpPr>
        <p:sp>
          <p:nvSpPr>
            <p:cNvPr id="8952" name="Google Shape;8952;p63"/>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3"/>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3"/>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3"/>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63"/>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7" name="Google Shape;8957;p63"/>
          <p:cNvGrpSpPr/>
          <p:nvPr/>
        </p:nvGrpSpPr>
        <p:grpSpPr>
          <a:xfrm>
            <a:off x="3988156" y="1394211"/>
            <a:ext cx="349052" cy="230049"/>
            <a:chOff x="3988156" y="1568461"/>
            <a:chExt cx="349052" cy="230049"/>
          </a:xfrm>
        </p:grpSpPr>
        <p:sp>
          <p:nvSpPr>
            <p:cNvPr id="8958" name="Google Shape;8958;p63"/>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3"/>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3"/>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3"/>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3"/>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3"/>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3"/>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63"/>
          <p:cNvGrpSpPr/>
          <p:nvPr/>
        </p:nvGrpSpPr>
        <p:grpSpPr>
          <a:xfrm>
            <a:off x="2633037" y="1325623"/>
            <a:ext cx="379002" cy="366112"/>
            <a:chOff x="2633037" y="1499873"/>
            <a:chExt cx="379002" cy="366112"/>
          </a:xfrm>
        </p:grpSpPr>
        <p:sp>
          <p:nvSpPr>
            <p:cNvPr id="8966" name="Google Shape;8966;p63"/>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3"/>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3"/>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3"/>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3"/>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3"/>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3"/>
          <p:cNvGrpSpPr/>
          <p:nvPr/>
        </p:nvGrpSpPr>
        <p:grpSpPr>
          <a:xfrm>
            <a:off x="6675256" y="1341919"/>
            <a:ext cx="327823" cy="357009"/>
            <a:chOff x="6675256" y="1516169"/>
            <a:chExt cx="327823" cy="357009"/>
          </a:xfrm>
        </p:grpSpPr>
        <p:sp>
          <p:nvSpPr>
            <p:cNvPr id="8973" name="Google Shape;8973;p63"/>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3"/>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3"/>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3"/>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3"/>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3"/>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3"/>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3"/>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3"/>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63"/>
          <p:cNvGrpSpPr/>
          <p:nvPr/>
        </p:nvGrpSpPr>
        <p:grpSpPr>
          <a:xfrm>
            <a:off x="8020159" y="1342301"/>
            <a:ext cx="300897" cy="356627"/>
            <a:chOff x="8020159" y="1516551"/>
            <a:chExt cx="300897" cy="356627"/>
          </a:xfrm>
        </p:grpSpPr>
        <p:sp>
          <p:nvSpPr>
            <p:cNvPr id="8983" name="Google Shape;8983;p63"/>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3"/>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3"/>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3"/>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3"/>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63"/>
          <p:cNvGrpSpPr/>
          <p:nvPr/>
        </p:nvGrpSpPr>
        <p:grpSpPr>
          <a:xfrm>
            <a:off x="5377363" y="1341919"/>
            <a:ext cx="257357" cy="356627"/>
            <a:chOff x="5377363" y="1516169"/>
            <a:chExt cx="257357" cy="356627"/>
          </a:xfrm>
        </p:grpSpPr>
        <p:sp>
          <p:nvSpPr>
            <p:cNvPr id="8989" name="Google Shape;8989;p63"/>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3"/>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3"/>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3"/>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3"/>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3"/>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63"/>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3"/>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3"/>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3"/>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3"/>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3"/>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3"/>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3"/>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3"/>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3"/>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63"/>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63"/>
          <p:cNvGrpSpPr/>
          <p:nvPr/>
        </p:nvGrpSpPr>
        <p:grpSpPr>
          <a:xfrm>
            <a:off x="4880567" y="1361620"/>
            <a:ext cx="356245" cy="317607"/>
            <a:chOff x="4880567" y="1535870"/>
            <a:chExt cx="356245" cy="317607"/>
          </a:xfrm>
        </p:grpSpPr>
        <p:sp>
          <p:nvSpPr>
            <p:cNvPr id="9007" name="Google Shape;9007;p63"/>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3"/>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3"/>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3"/>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3"/>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63"/>
          <p:cNvGrpSpPr/>
          <p:nvPr/>
        </p:nvGrpSpPr>
        <p:grpSpPr>
          <a:xfrm>
            <a:off x="5771483" y="1341537"/>
            <a:ext cx="357359" cy="357391"/>
            <a:chOff x="5771483" y="1515787"/>
            <a:chExt cx="357359" cy="357391"/>
          </a:xfrm>
        </p:grpSpPr>
        <p:sp>
          <p:nvSpPr>
            <p:cNvPr id="9013" name="Google Shape;9013;p63"/>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3"/>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3"/>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3"/>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63"/>
          <p:cNvGrpSpPr/>
          <p:nvPr/>
        </p:nvGrpSpPr>
        <p:grpSpPr>
          <a:xfrm>
            <a:off x="7121669" y="1359360"/>
            <a:ext cx="321362" cy="321362"/>
            <a:chOff x="7121669" y="1533610"/>
            <a:chExt cx="321362" cy="321362"/>
          </a:xfrm>
        </p:grpSpPr>
        <p:sp>
          <p:nvSpPr>
            <p:cNvPr id="9018" name="Google Shape;9018;p63"/>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3"/>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3"/>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3"/>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2" name="Google Shape;9022;p63"/>
          <p:cNvGrpSpPr/>
          <p:nvPr/>
        </p:nvGrpSpPr>
        <p:grpSpPr>
          <a:xfrm>
            <a:off x="7562766" y="1340614"/>
            <a:ext cx="327059" cy="360192"/>
            <a:chOff x="7562766" y="1514864"/>
            <a:chExt cx="327059" cy="360192"/>
          </a:xfrm>
        </p:grpSpPr>
        <p:sp>
          <p:nvSpPr>
            <p:cNvPr id="9023" name="Google Shape;9023;p63"/>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3"/>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3"/>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3"/>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63"/>
          <p:cNvGrpSpPr/>
          <p:nvPr/>
        </p:nvGrpSpPr>
        <p:grpSpPr>
          <a:xfrm>
            <a:off x="6221229" y="1324423"/>
            <a:ext cx="361636" cy="362183"/>
            <a:chOff x="6259175" y="1559008"/>
            <a:chExt cx="271743" cy="272093"/>
          </a:xfrm>
        </p:grpSpPr>
        <p:sp>
          <p:nvSpPr>
            <p:cNvPr id="9028" name="Google Shape;9028;p63"/>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3"/>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3"/>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3"/>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3"/>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3"/>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3"/>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3"/>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3"/>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3"/>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3"/>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3"/>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3"/>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3"/>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3"/>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3"/>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3"/>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63"/>
          <p:cNvGrpSpPr/>
          <p:nvPr/>
        </p:nvGrpSpPr>
        <p:grpSpPr>
          <a:xfrm>
            <a:off x="6671087" y="1835054"/>
            <a:ext cx="332757" cy="281833"/>
            <a:chOff x="6671087" y="2009304"/>
            <a:chExt cx="332757" cy="281833"/>
          </a:xfrm>
        </p:grpSpPr>
        <p:sp>
          <p:nvSpPr>
            <p:cNvPr id="9046" name="Google Shape;9046;p63"/>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3"/>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8" name="Google Shape;9048;p63"/>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9" name="Google Shape;9049;p63"/>
          <p:cNvGrpSpPr/>
          <p:nvPr/>
        </p:nvGrpSpPr>
        <p:grpSpPr>
          <a:xfrm>
            <a:off x="2201806" y="1802335"/>
            <a:ext cx="349784" cy="349434"/>
            <a:chOff x="2201806" y="1976585"/>
            <a:chExt cx="349784" cy="349434"/>
          </a:xfrm>
        </p:grpSpPr>
        <p:sp>
          <p:nvSpPr>
            <p:cNvPr id="9050" name="Google Shape;9050;p63"/>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3"/>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3"/>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3"/>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63"/>
          <p:cNvGrpSpPr/>
          <p:nvPr/>
        </p:nvGrpSpPr>
        <p:grpSpPr>
          <a:xfrm>
            <a:off x="3094217" y="1802335"/>
            <a:ext cx="350198" cy="350548"/>
            <a:chOff x="3094217" y="1976585"/>
            <a:chExt cx="350198" cy="350548"/>
          </a:xfrm>
        </p:grpSpPr>
        <p:sp>
          <p:nvSpPr>
            <p:cNvPr id="9055" name="Google Shape;9055;p63"/>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3"/>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3"/>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3"/>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3"/>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3"/>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3"/>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3"/>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3"/>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3"/>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3"/>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3"/>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3"/>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8" name="Google Shape;9068;p63"/>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9" name="Google Shape;9069;p63"/>
          <p:cNvGrpSpPr/>
          <p:nvPr/>
        </p:nvGrpSpPr>
        <p:grpSpPr>
          <a:xfrm>
            <a:off x="3979435" y="1802335"/>
            <a:ext cx="345265" cy="349848"/>
            <a:chOff x="3979435" y="1976585"/>
            <a:chExt cx="345265" cy="349848"/>
          </a:xfrm>
        </p:grpSpPr>
        <p:sp>
          <p:nvSpPr>
            <p:cNvPr id="9070" name="Google Shape;9070;p63"/>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3"/>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3"/>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3"/>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3"/>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3"/>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3"/>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3"/>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3"/>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3"/>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3"/>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3"/>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3"/>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3"/>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3"/>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3"/>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3"/>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7" name="Google Shape;9087;p63"/>
          <p:cNvGrpSpPr/>
          <p:nvPr/>
        </p:nvGrpSpPr>
        <p:grpSpPr>
          <a:xfrm>
            <a:off x="3541011" y="1334344"/>
            <a:ext cx="350166" cy="349434"/>
            <a:chOff x="3541011" y="1508594"/>
            <a:chExt cx="350166" cy="349434"/>
          </a:xfrm>
        </p:grpSpPr>
        <p:sp>
          <p:nvSpPr>
            <p:cNvPr id="9088" name="Google Shape;9088;p63"/>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3"/>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3"/>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3"/>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3"/>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3"/>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3"/>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3"/>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3"/>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3"/>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3"/>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63"/>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3"/>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63"/>
          <p:cNvGrpSpPr/>
          <p:nvPr/>
        </p:nvGrpSpPr>
        <p:grpSpPr>
          <a:xfrm>
            <a:off x="3576626" y="1801571"/>
            <a:ext cx="284251" cy="351694"/>
            <a:chOff x="3576626" y="1975821"/>
            <a:chExt cx="284251" cy="351694"/>
          </a:xfrm>
        </p:grpSpPr>
        <p:sp>
          <p:nvSpPr>
            <p:cNvPr id="9102" name="Google Shape;9102;p63"/>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3"/>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3"/>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63"/>
          <p:cNvGrpSpPr/>
          <p:nvPr/>
        </p:nvGrpSpPr>
        <p:grpSpPr>
          <a:xfrm>
            <a:off x="2722090" y="2715912"/>
            <a:ext cx="238770" cy="371841"/>
            <a:chOff x="2722090" y="2890162"/>
            <a:chExt cx="238770" cy="371841"/>
          </a:xfrm>
        </p:grpSpPr>
        <p:sp>
          <p:nvSpPr>
            <p:cNvPr id="9106" name="Google Shape;9106;p63"/>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3"/>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3"/>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9" name="Google Shape;9109;p63"/>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0" name="Google Shape;9110;p63"/>
          <p:cNvGrpSpPr/>
          <p:nvPr/>
        </p:nvGrpSpPr>
        <p:grpSpPr>
          <a:xfrm>
            <a:off x="6216367" y="1795906"/>
            <a:ext cx="361147" cy="361147"/>
            <a:chOff x="6216367" y="1970156"/>
            <a:chExt cx="361147" cy="361147"/>
          </a:xfrm>
        </p:grpSpPr>
        <p:sp>
          <p:nvSpPr>
            <p:cNvPr id="9111" name="Google Shape;9111;p63"/>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3"/>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3"/>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3"/>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63"/>
          <p:cNvGrpSpPr/>
          <p:nvPr/>
        </p:nvGrpSpPr>
        <p:grpSpPr>
          <a:xfrm>
            <a:off x="1289311" y="2751972"/>
            <a:ext cx="408156" cy="299783"/>
            <a:chOff x="1289311" y="2926222"/>
            <a:chExt cx="408156" cy="299783"/>
          </a:xfrm>
        </p:grpSpPr>
        <p:sp>
          <p:nvSpPr>
            <p:cNvPr id="9116" name="Google Shape;9116;p63"/>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3"/>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8" name="Google Shape;9118;p63"/>
          <p:cNvGrpSpPr/>
          <p:nvPr/>
        </p:nvGrpSpPr>
        <p:grpSpPr>
          <a:xfrm>
            <a:off x="7978465" y="1795142"/>
            <a:ext cx="361147" cy="360797"/>
            <a:chOff x="7978465" y="1969392"/>
            <a:chExt cx="361147" cy="360797"/>
          </a:xfrm>
        </p:grpSpPr>
        <p:sp>
          <p:nvSpPr>
            <p:cNvPr id="9119" name="Google Shape;9119;p63"/>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3"/>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3"/>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3"/>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3"/>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3"/>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3"/>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3"/>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3"/>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8" name="Google Shape;9128;p63"/>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9" name="Google Shape;9129;p63"/>
          <p:cNvGrpSpPr/>
          <p:nvPr/>
        </p:nvGrpSpPr>
        <p:grpSpPr>
          <a:xfrm>
            <a:off x="854261" y="2734563"/>
            <a:ext cx="377474" cy="335748"/>
            <a:chOff x="854261" y="2908813"/>
            <a:chExt cx="377474" cy="335748"/>
          </a:xfrm>
        </p:grpSpPr>
        <p:sp>
          <p:nvSpPr>
            <p:cNvPr id="9130" name="Google Shape;9130;p63"/>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3"/>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3"/>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3"/>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3"/>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63"/>
          <p:cNvGrpSpPr/>
          <p:nvPr/>
        </p:nvGrpSpPr>
        <p:grpSpPr>
          <a:xfrm>
            <a:off x="1749728" y="2720527"/>
            <a:ext cx="386927" cy="363438"/>
            <a:chOff x="1749728" y="2894777"/>
            <a:chExt cx="386927" cy="363438"/>
          </a:xfrm>
        </p:grpSpPr>
        <p:sp>
          <p:nvSpPr>
            <p:cNvPr id="9136" name="Google Shape;9136;p63"/>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3"/>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3"/>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3"/>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3"/>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63"/>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63"/>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3" name="Google Shape;9143;p63"/>
          <p:cNvGrpSpPr/>
          <p:nvPr/>
        </p:nvGrpSpPr>
        <p:grpSpPr>
          <a:xfrm>
            <a:off x="7098912" y="1795142"/>
            <a:ext cx="359651" cy="361560"/>
            <a:chOff x="7098912" y="1969392"/>
            <a:chExt cx="359651" cy="361560"/>
          </a:xfrm>
        </p:grpSpPr>
        <p:sp>
          <p:nvSpPr>
            <p:cNvPr id="9144" name="Google Shape;9144;p63"/>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3"/>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3"/>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3"/>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3"/>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3"/>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3"/>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3"/>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3"/>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3"/>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3"/>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3"/>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3"/>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7" name="Google Shape;9157;p63"/>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8" name="Google Shape;9158;p63"/>
          <p:cNvGrpSpPr/>
          <p:nvPr/>
        </p:nvGrpSpPr>
        <p:grpSpPr>
          <a:xfrm>
            <a:off x="5352728" y="1815989"/>
            <a:ext cx="327091" cy="322508"/>
            <a:chOff x="5352728" y="1990239"/>
            <a:chExt cx="327091" cy="322508"/>
          </a:xfrm>
        </p:grpSpPr>
        <p:sp>
          <p:nvSpPr>
            <p:cNvPr id="9159" name="Google Shape;9159;p63"/>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3"/>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3"/>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2" name="Google Shape;9162;p63"/>
          <p:cNvGrpSpPr/>
          <p:nvPr/>
        </p:nvGrpSpPr>
        <p:grpSpPr>
          <a:xfrm>
            <a:off x="7538896" y="1795906"/>
            <a:ext cx="361147" cy="361529"/>
            <a:chOff x="7538896" y="1970156"/>
            <a:chExt cx="361147" cy="361529"/>
          </a:xfrm>
        </p:grpSpPr>
        <p:sp>
          <p:nvSpPr>
            <p:cNvPr id="9163" name="Google Shape;9163;p63"/>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3"/>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3"/>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3"/>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3"/>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3"/>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9" name="Google Shape;9169;p63"/>
          <p:cNvGrpSpPr/>
          <p:nvPr/>
        </p:nvGrpSpPr>
        <p:grpSpPr>
          <a:xfrm>
            <a:off x="4896099" y="1796670"/>
            <a:ext cx="358155" cy="358123"/>
            <a:chOff x="4896099" y="1970920"/>
            <a:chExt cx="358155" cy="358123"/>
          </a:xfrm>
        </p:grpSpPr>
        <p:sp>
          <p:nvSpPr>
            <p:cNvPr id="9170" name="Google Shape;9170;p63"/>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3"/>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3"/>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63"/>
          <p:cNvGrpSpPr/>
          <p:nvPr/>
        </p:nvGrpSpPr>
        <p:grpSpPr>
          <a:xfrm>
            <a:off x="4048787" y="2802769"/>
            <a:ext cx="283488" cy="198604"/>
            <a:chOff x="4048787" y="2977019"/>
            <a:chExt cx="283488" cy="198604"/>
          </a:xfrm>
        </p:grpSpPr>
        <p:sp>
          <p:nvSpPr>
            <p:cNvPr id="9174" name="Google Shape;9174;p63"/>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3"/>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3"/>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3"/>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3"/>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3"/>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63"/>
          <p:cNvGrpSpPr/>
          <p:nvPr/>
        </p:nvGrpSpPr>
        <p:grpSpPr>
          <a:xfrm>
            <a:off x="4054103" y="2255941"/>
            <a:ext cx="218687" cy="349052"/>
            <a:chOff x="4054103" y="2430191"/>
            <a:chExt cx="218687" cy="349052"/>
          </a:xfrm>
        </p:grpSpPr>
        <p:sp>
          <p:nvSpPr>
            <p:cNvPr id="9181" name="Google Shape;9181;p63"/>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3"/>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63"/>
          <p:cNvGrpSpPr/>
          <p:nvPr/>
        </p:nvGrpSpPr>
        <p:grpSpPr>
          <a:xfrm>
            <a:off x="2185128" y="2253299"/>
            <a:ext cx="382758" cy="356595"/>
            <a:chOff x="2185128" y="2427549"/>
            <a:chExt cx="382758" cy="356595"/>
          </a:xfrm>
        </p:grpSpPr>
        <p:sp>
          <p:nvSpPr>
            <p:cNvPr id="9184" name="Google Shape;9184;p63"/>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3"/>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3"/>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3"/>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63"/>
          <p:cNvGrpSpPr/>
          <p:nvPr/>
        </p:nvGrpSpPr>
        <p:grpSpPr>
          <a:xfrm>
            <a:off x="2656907" y="2265043"/>
            <a:ext cx="332757" cy="332343"/>
            <a:chOff x="2656907" y="2439293"/>
            <a:chExt cx="332757" cy="332343"/>
          </a:xfrm>
        </p:grpSpPr>
        <p:sp>
          <p:nvSpPr>
            <p:cNvPr id="9189" name="Google Shape;9189;p63"/>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3"/>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3"/>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3"/>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3"/>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3"/>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3"/>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63"/>
          <p:cNvGrpSpPr/>
          <p:nvPr/>
        </p:nvGrpSpPr>
        <p:grpSpPr>
          <a:xfrm>
            <a:off x="1731523" y="2248366"/>
            <a:ext cx="399435" cy="365698"/>
            <a:chOff x="1731523" y="2422616"/>
            <a:chExt cx="399435" cy="365698"/>
          </a:xfrm>
        </p:grpSpPr>
        <p:sp>
          <p:nvSpPr>
            <p:cNvPr id="9197" name="Google Shape;9197;p63"/>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3"/>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3"/>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0" name="Google Shape;9200;p63"/>
          <p:cNvGrpSpPr/>
          <p:nvPr/>
        </p:nvGrpSpPr>
        <p:grpSpPr>
          <a:xfrm>
            <a:off x="3097241" y="2259314"/>
            <a:ext cx="344883" cy="343387"/>
            <a:chOff x="3097241" y="2433564"/>
            <a:chExt cx="344883" cy="343387"/>
          </a:xfrm>
        </p:grpSpPr>
        <p:sp>
          <p:nvSpPr>
            <p:cNvPr id="9201" name="Google Shape;9201;p63"/>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3"/>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3"/>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3"/>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3"/>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3"/>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3"/>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3"/>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3"/>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63"/>
          <p:cNvGrpSpPr/>
          <p:nvPr/>
        </p:nvGrpSpPr>
        <p:grpSpPr>
          <a:xfrm>
            <a:off x="1278299" y="2265043"/>
            <a:ext cx="410829" cy="332343"/>
            <a:chOff x="1278299" y="2439293"/>
            <a:chExt cx="410829" cy="332343"/>
          </a:xfrm>
        </p:grpSpPr>
        <p:sp>
          <p:nvSpPr>
            <p:cNvPr id="9211" name="Google Shape;9211;p63"/>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3"/>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3"/>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3"/>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3"/>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3"/>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3"/>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3"/>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63"/>
          <p:cNvGrpSpPr/>
          <p:nvPr/>
        </p:nvGrpSpPr>
        <p:grpSpPr>
          <a:xfrm>
            <a:off x="2661459" y="1840751"/>
            <a:ext cx="322508" cy="273494"/>
            <a:chOff x="2661459" y="2015001"/>
            <a:chExt cx="322508" cy="273494"/>
          </a:xfrm>
        </p:grpSpPr>
        <p:sp>
          <p:nvSpPr>
            <p:cNvPr id="9220" name="Google Shape;9220;p63"/>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3"/>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63"/>
          <p:cNvGrpSpPr/>
          <p:nvPr/>
        </p:nvGrpSpPr>
        <p:grpSpPr>
          <a:xfrm>
            <a:off x="870939" y="2265043"/>
            <a:ext cx="331993" cy="331993"/>
            <a:chOff x="870939" y="2439293"/>
            <a:chExt cx="331993" cy="331993"/>
          </a:xfrm>
        </p:grpSpPr>
        <p:sp>
          <p:nvSpPr>
            <p:cNvPr id="9223" name="Google Shape;9223;p63"/>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3"/>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3"/>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3"/>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3"/>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63"/>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3"/>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3"/>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3"/>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3"/>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3"/>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3"/>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3"/>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3"/>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3"/>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3"/>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63"/>
          <p:cNvGrpSpPr/>
          <p:nvPr/>
        </p:nvGrpSpPr>
        <p:grpSpPr>
          <a:xfrm>
            <a:off x="6644957" y="2282103"/>
            <a:ext cx="371395" cy="278904"/>
            <a:chOff x="6644957" y="2456353"/>
            <a:chExt cx="371395" cy="278904"/>
          </a:xfrm>
        </p:grpSpPr>
        <p:sp>
          <p:nvSpPr>
            <p:cNvPr id="9240" name="Google Shape;9240;p63"/>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3"/>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3"/>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3"/>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3"/>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63"/>
          <p:cNvGrpSpPr/>
          <p:nvPr/>
        </p:nvGrpSpPr>
        <p:grpSpPr>
          <a:xfrm>
            <a:off x="5388757" y="2240409"/>
            <a:ext cx="260349" cy="362292"/>
            <a:chOff x="5388757" y="2414659"/>
            <a:chExt cx="260349" cy="362292"/>
          </a:xfrm>
        </p:grpSpPr>
        <p:sp>
          <p:nvSpPr>
            <p:cNvPr id="9246" name="Google Shape;9246;p63"/>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3"/>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3"/>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3"/>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3"/>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3"/>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3"/>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3"/>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3"/>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3"/>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3"/>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3"/>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3"/>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3"/>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3"/>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3"/>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3"/>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3"/>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3"/>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3"/>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63"/>
          <p:cNvGrpSpPr/>
          <p:nvPr/>
        </p:nvGrpSpPr>
        <p:grpSpPr>
          <a:xfrm>
            <a:off x="3567142" y="2731507"/>
            <a:ext cx="348288" cy="340331"/>
            <a:chOff x="3567142" y="2905757"/>
            <a:chExt cx="348288" cy="340331"/>
          </a:xfrm>
        </p:grpSpPr>
        <p:sp>
          <p:nvSpPr>
            <p:cNvPr id="9267" name="Google Shape;9267;p63"/>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3"/>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3"/>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3"/>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3"/>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2" name="Google Shape;9272;p63"/>
          <p:cNvGrpSpPr/>
          <p:nvPr/>
        </p:nvGrpSpPr>
        <p:grpSpPr>
          <a:xfrm>
            <a:off x="870939" y="1801571"/>
            <a:ext cx="332375" cy="350071"/>
            <a:chOff x="870939" y="1975821"/>
            <a:chExt cx="332375" cy="350071"/>
          </a:xfrm>
        </p:grpSpPr>
        <p:sp>
          <p:nvSpPr>
            <p:cNvPr id="9273" name="Google Shape;9273;p63"/>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3"/>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3"/>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3"/>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7" name="Google Shape;9277;p63"/>
          <p:cNvGrpSpPr/>
          <p:nvPr/>
        </p:nvGrpSpPr>
        <p:grpSpPr>
          <a:xfrm>
            <a:off x="7967103" y="2240791"/>
            <a:ext cx="355863" cy="361911"/>
            <a:chOff x="7967103" y="2415041"/>
            <a:chExt cx="355863" cy="361911"/>
          </a:xfrm>
        </p:grpSpPr>
        <p:sp>
          <p:nvSpPr>
            <p:cNvPr id="9278" name="Google Shape;9278;p63"/>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3"/>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3"/>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3"/>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3"/>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3"/>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3"/>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3"/>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3"/>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3"/>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3"/>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63"/>
          <p:cNvGrpSpPr/>
          <p:nvPr/>
        </p:nvGrpSpPr>
        <p:grpSpPr>
          <a:xfrm>
            <a:off x="7529411" y="2240409"/>
            <a:ext cx="355863" cy="362292"/>
            <a:chOff x="7529411" y="2414659"/>
            <a:chExt cx="355863" cy="362292"/>
          </a:xfrm>
        </p:grpSpPr>
        <p:sp>
          <p:nvSpPr>
            <p:cNvPr id="9290" name="Google Shape;9290;p63"/>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3"/>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3"/>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3"/>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3"/>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3"/>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3"/>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3"/>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3"/>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3"/>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3"/>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3"/>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63"/>
          <p:cNvGrpSpPr/>
          <p:nvPr/>
        </p:nvGrpSpPr>
        <p:grpSpPr>
          <a:xfrm>
            <a:off x="5733194" y="2257468"/>
            <a:ext cx="446826" cy="327059"/>
            <a:chOff x="5733194" y="2431718"/>
            <a:chExt cx="446826" cy="327059"/>
          </a:xfrm>
        </p:grpSpPr>
        <p:sp>
          <p:nvSpPr>
            <p:cNvPr id="9303" name="Google Shape;9303;p63"/>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3"/>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3"/>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63"/>
          <p:cNvGrpSpPr/>
          <p:nvPr/>
        </p:nvGrpSpPr>
        <p:grpSpPr>
          <a:xfrm>
            <a:off x="4876780" y="2243814"/>
            <a:ext cx="407774" cy="356627"/>
            <a:chOff x="4876780" y="2418064"/>
            <a:chExt cx="407774" cy="356627"/>
          </a:xfrm>
        </p:grpSpPr>
        <p:sp>
          <p:nvSpPr>
            <p:cNvPr id="9307" name="Google Shape;9307;p63"/>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63"/>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3"/>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3"/>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3"/>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3"/>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3"/>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3"/>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63"/>
          <p:cNvGrpSpPr/>
          <p:nvPr/>
        </p:nvGrpSpPr>
        <p:grpSpPr>
          <a:xfrm>
            <a:off x="7070872" y="2236621"/>
            <a:ext cx="398321" cy="371013"/>
            <a:chOff x="7070872" y="2410871"/>
            <a:chExt cx="398321" cy="371013"/>
          </a:xfrm>
        </p:grpSpPr>
        <p:sp>
          <p:nvSpPr>
            <p:cNvPr id="9316" name="Google Shape;9316;p63"/>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3"/>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3"/>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3"/>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0" name="Google Shape;9320;p63"/>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1" name="Google Shape;9321;p63"/>
          <p:cNvGrpSpPr/>
          <p:nvPr/>
        </p:nvGrpSpPr>
        <p:grpSpPr>
          <a:xfrm>
            <a:off x="5318259" y="2807861"/>
            <a:ext cx="371013" cy="220787"/>
            <a:chOff x="5318259" y="2982111"/>
            <a:chExt cx="371013" cy="220787"/>
          </a:xfrm>
        </p:grpSpPr>
        <p:sp>
          <p:nvSpPr>
            <p:cNvPr id="9322" name="Google Shape;9322;p63"/>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3"/>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3"/>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3"/>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3"/>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3"/>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63"/>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3"/>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0" name="Google Shape;9330;p63"/>
          <p:cNvGrpSpPr/>
          <p:nvPr/>
        </p:nvGrpSpPr>
        <p:grpSpPr>
          <a:xfrm>
            <a:off x="7073928" y="2731507"/>
            <a:ext cx="371395" cy="371809"/>
            <a:chOff x="7073928" y="2905757"/>
            <a:chExt cx="371395" cy="371809"/>
          </a:xfrm>
        </p:grpSpPr>
        <p:sp>
          <p:nvSpPr>
            <p:cNvPr id="9331" name="Google Shape;9331;p63"/>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3"/>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3"/>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63"/>
          <p:cNvGrpSpPr/>
          <p:nvPr/>
        </p:nvGrpSpPr>
        <p:grpSpPr>
          <a:xfrm>
            <a:off x="6188327" y="2781158"/>
            <a:ext cx="371395" cy="272857"/>
            <a:chOff x="6188327" y="2955408"/>
            <a:chExt cx="371395" cy="272857"/>
          </a:xfrm>
        </p:grpSpPr>
        <p:sp>
          <p:nvSpPr>
            <p:cNvPr id="9335" name="Google Shape;9335;p63"/>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3"/>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63"/>
          <p:cNvGrpSpPr/>
          <p:nvPr/>
        </p:nvGrpSpPr>
        <p:grpSpPr>
          <a:xfrm>
            <a:off x="7521454" y="2731889"/>
            <a:ext cx="359651" cy="371013"/>
            <a:chOff x="7521454" y="2906139"/>
            <a:chExt cx="359651" cy="371013"/>
          </a:xfrm>
        </p:grpSpPr>
        <p:sp>
          <p:nvSpPr>
            <p:cNvPr id="9338" name="Google Shape;9338;p63"/>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3"/>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3"/>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3"/>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3"/>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3"/>
          <p:cNvGrpSpPr/>
          <p:nvPr/>
        </p:nvGrpSpPr>
        <p:grpSpPr>
          <a:xfrm>
            <a:off x="5782845" y="2732271"/>
            <a:ext cx="301661" cy="371013"/>
            <a:chOff x="5782845" y="2906521"/>
            <a:chExt cx="301661" cy="371013"/>
          </a:xfrm>
        </p:grpSpPr>
        <p:sp>
          <p:nvSpPr>
            <p:cNvPr id="9344" name="Google Shape;9344;p63"/>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3"/>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3"/>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63"/>
          <p:cNvGrpSpPr/>
          <p:nvPr/>
        </p:nvGrpSpPr>
        <p:grpSpPr>
          <a:xfrm>
            <a:off x="3539102" y="2253299"/>
            <a:ext cx="355099" cy="355481"/>
            <a:chOff x="3539102" y="2427549"/>
            <a:chExt cx="355099" cy="355481"/>
          </a:xfrm>
        </p:grpSpPr>
        <p:sp>
          <p:nvSpPr>
            <p:cNvPr id="9348" name="Google Shape;9348;p63"/>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3"/>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63"/>
          <p:cNvGrpSpPr/>
          <p:nvPr/>
        </p:nvGrpSpPr>
        <p:grpSpPr>
          <a:xfrm>
            <a:off x="6630539" y="2743252"/>
            <a:ext cx="371777" cy="349434"/>
            <a:chOff x="6630539" y="2917502"/>
            <a:chExt cx="371777" cy="349434"/>
          </a:xfrm>
        </p:grpSpPr>
        <p:sp>
          <p:nvSpPr>
            <p:cNvPr id="9351" name="Google Shape;9351;p63"/>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3"/>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3"/>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3"/>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3"/>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63"/>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3"/>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63"/>
          <p:cNvGrpSpPr/>
          <p:nvPr/>
        </p:nvGrpSpPr>
        <p:grpSpPr>
          <a:xfrm>
            <a:off x="2171474" y="3194979"/>
            <a:ext cx="408156" cy="343737"/>
            <a:chOff x="2171474" y="3369229"/>
            <a:chExt cx="408156" cy="343737"/>
          </a:xfrm>
        </p:grpSpPr>
        <p:sp>
          <p:nvSpPr>
            <p:cNvPr id="9359" name="Google Shape;9359;p63"/>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3"/>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3"/>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3"/>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63"/>
          <p:cNvGrpSpPr/>
          <p:nvPr/>
        </p:nvGrpSpPr>
        <p:grpSpPr>
          <a:xfrm>
            <a:off x="4891198" y="2750858"/>
            <a:ext cx="334634" cy="334634"/>
            <a:chOff x="4891198" y="2925108"/>
            <a:chExt cx="334634" cy="334634"/>
          </a:xfrm>
        </p:grpSpPr>
        <p:sp>
          <p:nvSpPr>
            <p:cNvPr id="9364" name="Google Shape;9364;p63"/>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3"/>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3"/>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3"/>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3"/>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3"/>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3"/>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3"/>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63"/>
          <p:cNvGrpSpPr/>
          <p:nvPr/>
        </p:nvGrpSpPr>
        <p:grpSpPr>
          <a:xfrm>
            <a:off x="7976174" y="2750858"/>
            <a:ext cx="334666" cy="334634"/>
            <a:chOff x="7976174" y="2925108"/>
            <a:chExt cx="334666" cy="334634"/>
          </a:xfrm>
        </p:grpSpPr>
        <p:sp>
          <p:nvSpPr>
            <p:cNvPr id="9373" name="Google Shape;9373;p63"/>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3"/>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3"/>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3"/>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3"/>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3"/>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3"/>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3"/>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3"/>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63"/>
          <p:cNvGrpSpPr/>
          <p:nvPr/>
        </p:nvGrpSpPr>
        <p:grpSpPr>
          <a:xfrm>
            <a:off x="3091957" y="3199881"/>
            <a:ext cx="354717" cy="332757"/>
            <a:chOff x="3091957" y="3374131"/>
            <a:chExt cx="354717" cy="332757"/>
          </a:xfrm>
        </p:grpSpPr>
        <p:sp>
          <p:nvSpPr>
            <p:cNvPr id="9383" name="Google Shape;9383;p63"/>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3"/>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3"/>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3"/>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3"/>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3"/>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63"/>
          <p:cNvGrpSpPr/>
          <p:nvPr/>
        </p:nvGrpSpPr>
        <p:grpSpPr>
          <a:xfrm>
            <a:off x="3988156" y="3205960"/>
            <a:ext cx="353954" cy="318880"/>
            <a:chOff x="3988156" y="3380210"/>
            <a:chExt cx="353954" cy="318880"/>
          </a:xfrm>
        </p:grpSpPr>
        <p:sp>
          <p:nvSpPr>
            <p:cNvPr id="9390" name="Google Shape;9390;p63"/>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3"/>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3"/>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3"/>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3"/>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63"/>
          <p:cNvGrpSpPr/>
          <p:nvPr/>
        </p:nvGrpSpPr>
        <p:grpSpPr>
          <a:xfrm>
            <a:off x="3541011" y="3193070"/>
            <a:ext cx="348257" cy="346188"/>
            <a:chOff x="3541011" y="3367320"/>
            <a:chExt cx="348257" cy="346188"/>
          </a:xfrm>
        </p:grpSpPr>
        <p:sp>
          <p:nvSpPr>
            <p:cNvPr id="9396" name="Google Shape;9396;p63"/>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3"/>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3"/>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3"/>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63"/>
          <p:cNvGrpSpPr/>
          <p:nvPr/>
        </p:nvGrpSpPr>
        <p:grpSpPr>
          <a:xfrm>
            <a:off x="1314678" y="3183967"/>
            <a:ext cx="334666" cy="365348"/>
            <a:chOff x="1314678" y="3358217"/>
            <a:chExt cx="334666" cy="365348"/>
          </a:xfrm>
        </p:grpSpPr>
        <p:sp>
          <p:nvSpPr>
            <p:cNvPr id="9401" name="Google Shape;9401;p63"/>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3"/>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3"/>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3"/>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3"/>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6" name="Google Shape;9406;p63"/>
          <p:cNvGrpSpPr/>
          <p:nvPr/>
        </p:nvGrpSpPr>
        <p:grpSpPr>
          <a:xfrm>
            <a:off x="1748582" y="3198385"/>
            <a:ext cx="359269" cy="335780"/>
            <a:chOff x="1748582" y="3372635"/>
            <a:chExt cx="359269" cy="335780"/>
          </a:xfrm>
        </p:grpSpPr>
        <p:sp>
          <p:nvSpPr>
            <p:cNvPr id="9407" name="Google Shape;9407;p63"/>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8" name="Google Shape;9408;p63"/>
            <p:cNvGrpSpPr/>
            <p:nvPr/>
          </p:nvGrpSpPr>
          <p:grpSpPr>
            <a:xfrm>
              <a:off x="1748582" y="3372635"/>
              <a:ext cx="333520" cy="335780"/>
              <a:chOff x="1748582" y="3372635"/>
              <a:chExt cx="333520" cy="335780"/>
            </a:xfrm>
          </p:grpSpPr>
          <p:sp>
            <p:nvSpPr>
              <p:cNvPr id="9409" name="Google Shape;9409;p63"/>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3"/>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3"/>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12" name="Google Shape;9412;p63"/>
          <p:cNvGrpSpPr/>
          <p:nvPr/>
        </p:nvGrpSpPr>
        <p:grpSpPr>
          <a:xfrm>
            <a:off x="2640993" y="3183585"/>
            <a:ext cx="365348" cy="364966"/>
            <a:chOff x="2640993" y="3357835"/>
            <a:chExt cx="365348" cy="364966"/>
          </a:xfrm>
        </p:grpSpPr>
        <p:sp>
          <p:nvSpPr>
            <p:cNvPr id="9413" name="Google Shape;9413;p63"/>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3"/>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3"/>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3"/>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3"/>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3"/>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3"/>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3"/>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3"/>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3"/>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63"/>
          <p:cNvGrpSpPr/>
          <p:nvPr/>
        </p:nvGrpSpPr>
        <p:grpSpPr>
          <a:xfrm>
            <a:off x="4886264" y="3191924"/>
            <a:ext cx="350548" cy="350198"/>
            <a:chOff x="4886264" y="3366174"/>
            <a:chExt cx="350548" cy="350198"/>
          </a:xfrm>
        </p:grpSpPr>
        <p:sp>
          <p:nvSpPr>
            <p:cNvPr id="9424" name="Google Shape;9424;p63"/>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3"/>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3"/>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3"/>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3"/>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3"/>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3"/>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3"/>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3"/>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3"/>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3"/>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3"/>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3"/>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63"/>
          <p:cNvGrpSpPr/>
          <p:nvPr/>
        </p:nvGrpSpPr>
        <p:grpSpPr>
          <a:xfrm>
            <a:off x="5331913" y="3239697"/>
            <a:ext cx="347143" cy="254684"/>
            <a:chOff x="5331913" y="3413947"/>
            <a:chExt cx="347143" cy="254684"/>
          </a:xfrm>
        </p:grpSpPr>
        <p:sp>
          <p:nvSpPr>
            <p:cNvPr id="9438" name="Google Shape;9438;p63"/>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3"/>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3"/>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3"/>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3"/>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3"/>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4" name="Google Shape;9444;p63"/>
          <p:cNvGrpSpPr/>
          <p:nvPr/>
        </p:nvGrpSpPr>
        <p:grpSpPr>
          <a:xfrm>
            <a:off x="5776798" y="3235528"/>
            <a:ext cx="346379" cy="264518"/>
            <a:chOff x="5776798" y="3409778"/>
            <a:chExt cx="346379" cy="264518"/>
          </a:xfrm>
        </p:grpSpPr>
        <p:sp>
          <p:nvSpPr>
            <p:cNvPr id="9445" name="Google Shape;9445;p63"/>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3"/>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3"/>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3"/>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3"/>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3"/>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63"/>
          <p:cNvGrpSpPr/>
          <p:nvPr/>
        </p:nvGrpSpPr>
        <p:grpSpPr>
          <a:xfrm>
            <a:off x="7108015" y="3222255"/>
            <a:ext cx="344883" cy="290299"/>
            <a:chOff x="7108015" y="3396505"/>
            <a:chExt cx="344883" cy="290299"/>
          </a:xfrm>
        </p:grpSpPr>
        <p:sp>
          <p:nvSpPr>
            <p:cNvPr id="9452" name="Google Shape;9452;p63"/>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3"/>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3"/>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3"/>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3"/>
          <p:cNvGrpSpPr/>
          <p:nvPr/>
        </p:nvGrpSpPr>
        <p:grpSpPr>
          <a:xfrm>
            <a:off x="7551754" y="3216558"/>
            <a:ext cx="344883" cy="301311"/>
            <a:chOff x="7551754" y="3390808"/>
            <a:chExt cx="344883" cy="301311"/>
          </a:xfrm>
        </p:grpSpPr>
        <p:sp>
          <p:nvSpPr>
            <p:cNvPr id="9457" name="Google Shape;9457;p63"/>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3"/>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3"/>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3"/>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3"/>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3"/>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3"/>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3"/>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3"/>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3"/>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3"/>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8" name="Google Shape;9468;p63"/>
          <p:cNvGrpSpPr/>
          <p:nvPr/>
        </p:nvGrpSpPr>
        <p:grpSpPr>
          <a:xfrm>
            <a:off x="6707084" y="3213153"/>
            <a:ext cx="261145" cy="308504"/>
            <a:chOff x="6707084" y="3387403"/>
            <a:chExt cx="261145" cy="308504"/>
          </a:xfrm>
        </p:grpSpPr>
        <p:sp>
          <p:nvSpPr>
            <p:cNvPr id="9469" name="Google Shape;9469;p63"/>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3"/>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3"/>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3"/>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63"/>
          <p:cNvGrpSpPr/>
          <p:nvPr/>
        </p:nvGrpSpPr>
        <p:grpSpPr>
          <a:xfrm>
            <a:off x="848978" y="4123387"/>
            <a:ext cx="377824" cy="324418"/>
            <a:chOff x="848978" y="4297637"/>
            <a:chExt cx="377824" cy="324418"/>
          </a:xfrm>
        </p:grpSpPr>
        <p:sp>
          <p:nvSpPr>
            <p:cNvPr id="9474" name="Google Shape;9474;p63"/>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3"/>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63"/>
          <p:cNvGrpSpPr/>
          <p:nvPr/>
        </p:nvGrpSpPr>
        <p:grpSpPr>
          <a:xfrm>
            <a:off x="1754279" y="4112343"/>
            <a:ext cx="351439" cy="345965"/>
            <a:chOff x="1754279" y="4286593"/>
            <a:chExt cx="351439" cy="345965"/>
          </a:xfrm>
        </p:grpSpPr>
        <p:sp>
          <p:nvSpPr>
            <p:cNvPr id="9477" name="Google Shape;9477;p63"/>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3"/>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3"/>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3"/>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3"/>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2" name="Google Shape;9482;p63"/>
          <p:cNvGrpSpPr/>
          <p:nvPr/>
        </p:nvGrpSpPr>
        <p:grpSpPr>
          <a:xfrm>
            <a:off x="3996113" y="4116926"/>
            <a:ext cx="336512" cy="335048"/>
            <a:chOff x="3996113" y="4291176"/>
            <a:chExt cx="336512" cy="335048"/>
          </a:xfrm>
        </p:grpSpPr>
        <p:sp>
          <p:nvSpPr>
            <p:cNvPr id="9483" name="Google Shape;9483;p63"/>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3"/>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3"/>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6" name="Google Shape;9486;p63"/>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7" name="Google Shape;9487;p63"/>
          <p:cNvGrpSpPr/>
          <p:nvPr/>
        </p:nvGrpSpPr>
        <p:grpSpPr>
          <a:xfrm>
            <a:off x="2179081" y="4111261"/>
            <a:ext cx="397525" cy="348670"/>
            <a:chOff x="2179081" y="4285511"/>
            <a:chExt cx="397525" cy="348670"/>
          </a:xfrm>
        </p:grpSpPr>
        <p:sp>
          <p:nvSpPr>
            <p:cNvPr id="9488" name="Google Shape;9488;p63"/>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3"/>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63"/>
          <p:cNvGrpSpPr/>
          <p:nvPr/>
        </p:nvGrpSpPr>
        <p:grpSpPr>
          <a:xfrm>
            <a:off x="3584201" y="4120746"/>
            <a:ext cx="267574" cy="329415"/>
            <a:chOff x="3584201" y="4294996"/>
            <a:chExt cx="267574" cy="329415"/>
          </a:xfrm>
        </p:grpSpPr>
        <p:sp>
          <p:nvSpPr>
            <p:cNvPr id="9491" name="Google Shape;9491;p63"/>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3"/>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3"/>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3"/>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63"/>
          <p:cNvGrpSpPr/>
          <p:nvPr/>
        </p:nvGrpSpPr>
        <p:grpSpPr>
          <a:xfrm>
            <a:off x="3082855" y="4121478"/>
            <a:ext cx="375946" cy="327823"/>
            <a:chOff x="3082855" y="4295728"/>
            <a:chExt cx="375946" cy="327823"/>
          </a:xfrm>
        </p:grpSpPr>
        <p:sp>
          <p:nvSpPr>
            <p:cNvPr id="9496" name="Google Shape;9496;p63"/>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3"/>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3"/>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3"/>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3"/>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3"/>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3"/>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3"/>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3"/>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3"/>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3"/>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63"/>
          <p:cNvGrpSpPr/>
          <p:nvPr/>
        </p:nvGrpSpPr>
        <p:grpSpPr>
          <a:xfrm>
            <a:off x="2749016" y="4116926"/>
            <a:ext cx="150831" cy="336926"/>
            <a:chOff x="2749016" y="4291176"/>
            <a:chExt cx="150831" cy="336926"/>
          </a:xfrm>
        </p:grpSpPr>
        <p:sp>
          <p:nvSpPr>
            <p:cNvPr id="9508" name="Google Shape;9508;p63"/>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3"/>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3"/>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3"/>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3"/>
          <p:cNvGrpSpPr/>
          <p:nvPr/>
        </p:nvGrpSpPr>
        <p:grpSpPr>
          <a:xfrm>
            <a:off x="7127716" y="4105182"/>
            <a:ext cx="248254" cy="361942"/>
            <a:chOff x="7127716" y="4279432"/>
            <a:chExt cx="248254" cy="361942"/>
          </a:xfrm>
        </p:grpSpPr>
        <p:sp>
          <p:nvSpPr>
            <p:cNvPr id="9513" name="Google Shape;9513;p63"/>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3"/>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3"/>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3"/>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3"/>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3"/>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3"/>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3"/>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3"/>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63"/>
          <p:cNvGrpSpPr/>
          <p:nvPr/>
        </p:nvGrpSpPr>
        <p:grpSpPr>
          <a:xfrm>
            <a:off x="7565408" y="4105182"/>
            <a:ext cx="248255" cy="361942"/>
            <a:chOff x="7565408" y="4279432"/>
            <a:chExt cx="248255" cy="361942"/>
          </a:xfrm>
        </p:grpSpPr>
        <p:sp>
          <p:nvSpPr>
            <p:cNvPr id="9523" name="Google Shape;9523;p63"/>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3"/>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3"/>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3"/>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3"/>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3"/>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3"/>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3"/>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63"/>
          <p:cNvGrpSpPr/>
          <p:nvPr/>
        </p:nvGrpSpPr>
        <p:grpSpPr>
          <a:xfrm>
            <a:off x="6264109" y="4105182"/>
            <a:ext cx="225498" cy="361560"/>
            <a:chOff x="6264109" y="4279432"/>
            <a:chExt cx="225498" cy="361560"/>
          </a:xfrm>
        </p:grpSpPr>
        <p:sp>
          <p:nvSpPr>
            <p:cNvPr id="9532" name="Google Shape;9532;p63"/>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3"/>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63"/>
          <p:cNvGrpSpPr/>
          <p:nvPr/>
        </p:nvGrpSpPr>
        <p:grpSpPr>
          <a:xfrm>
            <a:off x="7929578" y="4110115"/>
            <a:ext cx="395266" cy="351312"/>
            <a:chOff x="7929578" y="4284365"/>
            <a:chExt cx="395266" cy="351312"/>
          </a:xfrm>
        </p:grpSpPr>
        <p:sp>
          <p:nvSpPr>
            <p:cNvPr id="9535" name="Google Shape;9535;p63"/>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3"/>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3"/>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3"/>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3"/>
          <p:cNvGrpSpPr/>
          <p:nvPr/>
        </p:nvGrpSpPr>
        <p:grpSpPr>
          <a:xfrm>
            <a:off x="6595502" y="4149527"/>
            <a:ext cx="426315" cy="332826"/>
            <a:chOff x="6639652" y="4323777"/>
            <a:chExt cx="426315" cy="332826"/>
          </a:xfrm>
        </p:grpSpPr>
        <p:sp>
          <p:nvSpPr>
            <p:cNvPr id="9540" name="Google Shape;9540;p63"/>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3"/>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3"/>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3"/>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3"/>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3"/>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3"/>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3"/>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3"/>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3"/>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63"/>
          <p:cNvGrpSpPr/>
          <p:nvPr/>
        </p:nvGrpSpPr>
        <p:grpSpPr>
          <a:xfrm>
            <a:off x="5357662" y="4123387"/>
            <a:ext cx="287275" cy="326296"/>
            <a:chOff x="5357662" y="4297637"/>
            <a:chExt cx="287275" cy="326296"/>
          </a:xfrm>
        </p:grpSpPr>
        <p:sp>
          <p:nvSpPr>
            <p:cNvPr id="9551" name="Google Shape;9551;p63"/>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3"/>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3"/>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3"/>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3"/>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63"/>
          <p:cNvGrpSpPr/>
          <p:nvPr/>
        </p:nvGrpSpPr>
        <p:grpSpPr>
          <a:xfrm>
            <a:off x="5774124" y="4120300"/>
            <a:ext cx="331611" cy="331674"/>
            <a:chOff x="5774124" y="4294550"/>
            <a:chExt cx="331611" cy="331674"/>
          </a:xfrm>
        </p:grpSpPr>
        <p:sp>
          <p:nvSpPr>
            <p:cNvPr id="9557" name="Google Shape;9557;p63"/>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3"/>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63"/>
          <p:cNvGrpSpPr/>
          <p:nvPr/>
        </p:nvGrpSpPr>
        <p:grpSpPr>
          <a:xfrm>
            <a:off x="4890434" y="4113139"/>
            <a:ext cx="345997" cy="346029"/>
            <a:chOff x="4890434" y="4287389"/>
            <a:chExt cx="345997" cy="346029"/>
          </a:xfrm>
        </p:grpSpPr>
        <p:sp>
          <p:nvSpPr>
            <p:cNvPr id="9560" name="Google Shape;9560;p63"/>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3"/>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3"/>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3"/>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3"/>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3"/>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3"/>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63"/>
          <p:cNvGrpSpPr/>
          <p:nvPr/>
        </p:nvGrpSpPr>
        <p:grpSpPr>
          <a:xfrm>
            <a:off x="2165809" y="3636809"/>
            <a:ext cx="422542" cy="342973"/>
            <a:chOff x="2165809" y="3811059"/>
            <a:chExt cx="422542" cy="342973"/>
          </a:xfrm>
        </p:grpSpPr>
        <p:sp>
          <p:nvSpPr>
            <p:cNvPr id="9568" name="Google Shape;9568;p63"/>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3"/>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3"/>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3"/>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3"/>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3"/>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3"/>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3"/>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3"/>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3"/>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3"/>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3"/>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3"/>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3"/>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3"/>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3"/>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3"/>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3"/>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6" name="Google Shape;9586;p63"/>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7" name="Google Shape;9587;p63"/>
          <p:cNvGrpSpPr/>
          <p:nvPr/>
        </p:nvGrpSpPr>
        <p:grpSpPr>
          <a:xfrm>
            <a:off x="903530" y="3631875"/>
            <a:ext cx="264550" cy="353222"/>
            <a:chOff x="903530" y="3806125"/>
            <a:chExt cx="264550" cy="353222"/>
          </a:xfrm>
        </p:grpSpPr>
        <p:sp>
          <p:nvSpPr>
            <p:cNvPr id="9588" name="Google Shape;9588;p63"/>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3"/>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3"/>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3"/>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63"/>
          <p:cNvGrpSpPr/>
          <p:nvPr/>
        </p:nvGrpSpPr>
        <p:grpSpPr>
          <a:xfrm>
            <a:off x="850092" y="3178684"/>
            <a:ext cx="369517" cy="375660"/>
            <a:chOff x="850092" y="3352934"/>
            <a:chExt cx="369517" cy="375660"/>
          </a:xfrm>
        </p:grpSpPr>
        <p:sp>
          <p:nvSpPr>
            <p:cNvPr id="9593" name="Google Shape;9593;p63"/>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3"/>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3"/>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3"/>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3"/>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63"/>
          <p:cNvGrpSpPr/>
          <p:nvPr/>
        </p:nvGrpSpPr>
        <p:grpSpPr>
          <a:xfrm>
            <a:off x="2611458" y="3642124"/>
            <a:ext cx="426329" cy="332375"/>
            <a:chOff x="2611458" y="3816374"/>
            <a:chExt cx="426329" cy="332375"/>
          </a:xfrm>
        </p:grpSpPr>
        <p:sp>
          <p:nvSpPr>
            <p:cNvPr id="9599" name="Google Shape;9599;p63"/>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3"/>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3"/>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3"/>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3"/>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3"/>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3"/>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3"/>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3"/>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3"/>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9" name="Google Shape;9609;p63"/>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0" name="Google Shape;9610;p63"/>
          <p:cNvGrpSpPr/>
          <p:nvPr/>
        </p:nvGrpSpPr>
        <p:grpSpPr>
          <a:xfrm>
            <a:off x="4019984" y="3631143"/>
            <a:ext cx="293704" cy="353954"/>
            <a:chOff x="4019984" y="3805393"/>
            <a:chExt cx="293704" cy="353954"/>
          </a:xfrm>
        </p:grpSpPr>
        <p:sp>
          <p:nvSpPr>
            <p:cNvPr id="9611" name="Google Shape;9611;p63"/>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3"/>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3"/>
          <p:cNvGrpSpPr/>
          <p:nvPr/>
        </p:nvGrpSpPr>
        <p:grpSpPr>
          <a:xfrm>
            <a:off x="8006505" y="3215794"/>
            <a:ext cx="323654" cy="303189"/>
            <a:chOff x="8006505" y="3390044"/>
            <a:chExt cx="323654" cy="303189"/>
          </a:xfrm>
        </p:grpSpPr>
        <p:sp>
          <p:nvSpPr>
            <p:cNvPr id="9614" name="Google Shape;9614;p63"/>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3"/>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3"/>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3"/>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3"/>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3"/>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63"/>
          <p:cNvGrpSpPr/>
          <p:nvPr/>
        </p:nvGrpSpPr>
        <p:grpSpPr>
          <a:xfrm>
            <a:off x="1299146" y="3632257"/>
            <a:ext cx="367990" cy="351312"/>
            <a:chOff x="1299146" y="3806507"/>
            <a:chExt cx="367990" cy="351312"/>
          </a:xfrm>
        </p:grpSpPr>
        <p:sp>
          <p:nvSpPr>
            <p:cNvPr id="9621" name="Google Shape;9621;p63"/>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3"/>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3" name="Google Shape;9623;p63"/>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4" name="Google Shape;9624;p63"/>
          <p:cNvGrpSpPr/>
          <p:nvPr/>
        </p:nvGrpSpPr>
        <p:grpSpPr>
          <a:xfrm>
            <a:off x="7550258" y="3658420"/>
            <a:ext cx="371395" cy="301279"/>
            <a:chOff x="7550258" y="3832670"/>
            <a:chExt cx="371395" cy="301279"/>
          </a:xfrm>
        </p:grpSpPr>
        <p:sp>
          <p:nvSpPr>
            <p:cNvPr id="9625" name="Google Shape;9625;p63"/>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3"/>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3"/>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3"/>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3"/>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3"/>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3"/>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3"/>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3"/>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3"/>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3"/>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3"/>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3"/>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3"/>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3"/>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3"/>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3"/>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3"/>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3" name="Google Shape;9643;p63"/>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4" name="Google Shape;9644;p63"/>
          <p:cNvGrpSpPr/>
          <p:nvPr/>
        </p:nvGrpSpPr>
        <p:grpSpPr>
          <a:xfrm>
            <a:off x="6659725" y="3633785"/>
            <a:ext cx="367608" cy="350548"/>
            <a:chOff x="6659725" y="3808035"/>
            <a:chExt cx="367608" cy="350548"/>
          </a:xfrm>
        </p:grpSpPr>
        <p:sp>
          <p:nvSpPr>
            <p:cNvPr id="9645" name="Google Shape;9645;p63"/>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3"/>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7" name="Google Shape;9647;p63"/>
          <p:cNvGrpSpPr/>
          <p:nvPr/>
        </p:nvGrpSpPr>
        <p:grpSpPr>
          <a:xfrm>
            <a:off x="6219391" y="3642506"/>
            <a:ext cx="356627" cy="334252"/>
            <a:chOff x="6219391" y="3816756"/>
            <a:chExt cx="356627" cy="334252"/>
          </a:xfrm>
        </p:grpSpPr>
        <p:sp>
          <p:nvSpPr>
            <p:cNvPr id="9648" name="Google Shape;9648;p63"/>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3"/>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3"/>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3"/>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63"/>
          <p:cNvGrpSpPr/>
          <p:nvPr/>
        </p:nvGrpSpPr>
        <p:grpSpPr>
          <a:xfrm>
            <a:off x="5778676" y="3652722"/>
            <a:ext cx="349052" cy="313055"/>
            <a:chOff x="5778676" y="3826972"/>
            <a:chExt cx="349052" cy="313055"/>
          </a:xfrm>
        </p:grpSpPr>
        <p:sp>
          <p:nvSpPr>
            <p:cNvPr id="9653" name="Google Shape;9653;p63"/>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3"/>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3"/>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3"/>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3"/>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8" name="Google Shape;9658;p63"/>
          <p:cNvGrpSpPr/>
          <p:nvPr/>
        </p:nvGrpSpPr>
        <p:grpSpPr>
          <a:xfrm>
            <a:off x="5355784" y="3660297"/>
            <a:ext cx="299019" cy="297905"/>
            <a:chOff x="5355784" y="3834547"/>
            <a:chExt cx="299019" cy="297905"/>
          </a:xfrm>
        </p:grpSpPr>
        <p:sp>
          <p:nvSpPr>
            <p:cNvPr id="9659" name="Google Shape;9659;p63"/>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3"/>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3"/>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3"/>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3"/>
          <p:cNvGrpSpPr/>
          <p:nvPr/>
        </p:nvGrpSpPr>
        <p:grpSpPr>
          <a:xfrm>
            <a:off x="8036455" y="3633021"/>
            <a:ext cx="292176" cy="353985"/>
            <a:chOff x="8036455" y="3807271"/>
            <a:chExt cx="292176" cy="353985"/>
          </a:xfrm>
        </p:grpSpPr>
        <p:sp>
          <p:nvSpPr>
            <p:cNvPr id="9664" name="Google Shape;9664;p63"/>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3"/>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6" name="Google Shape;9666;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667" name="Google Shape;9667;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668" name="Google Shape;9668;p63"/>
          <p:cNvGrpSpPr/>
          <p:nvPr/>
        </p:nvGrpSpPr>
        <p:grpSpPr>
          <a:xfrm>
            <a:off x="4874902" y="3634549"/>
            <a:ext cx="345615" cy="350835"/>
            <a:chOff x="4874902" y="3808799"/>
            <a:chExt cx="345615" cy="350835"/>
          </a:xfrm>
        </p:grpSpPr>
        <p:sp>
          <p:nvSpPr>
            <p:cNvPr id="9669" name="Google Shape;9669;p63"/>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3"/>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3"/>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3"/>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3"/>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3"/>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3"/>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3"/>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3"/>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3"/>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3"/>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3"/>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3"/>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3"/>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3"/>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3"/>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3"/>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6" name="Google Shape;9686;p63"/>
          <p:cNvGrpSpPr/>
          <p:nvPr/>
        </p:nvGrpSpPr>
        <p:grpSpPr>
          <a:xfrm>
            <a:off x="3095745" y="3631143"/>
            <a:ext cx="352840" cy="354717"/>
            <a:chOff x="3095745" y="3805393"/>
            <a:chExt cx="352840" cy="354717"/>
          </a:xfrm>
        </p:grpSpPr>
        <p:sp>
          <p:nvSpPr>
            <p:cNvPr id="9687" name="Google Shape;9687;p63"/>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3"/>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3"/>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3"/>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3"/>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3"/>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696" name="Shape 9696"/>
        <p:cNvGrpSpPr/>
        <p:nvPr/>
      </p:nvGrpSpPr>
      <p:grpSpPr>
        <a:xfrm>
          <a:off x="0" y="0"/>
          <a:ext cx="0" cy="0"/>
          <a:chOff x="0" y="0"/>
          <a:chExt cx="0" cy="0"/>
        </a:xfrm>
      </p:grpSpPr>
      <p:grpSp>
        <p:nvGrpSpPr>
          <p:cNvPr id="9697" name="Google Shape;9697;p64"/>
          <p:cNvGrpSpPr/>
          <p:nvPr/>
        </p:nvGrpSpPr>
        <p:grpSpPr>
          <a:xfrm>
            <a:off x="2733780" y="4039081"/>
            <a:ext cx="342144" cy="362704"/>
            <a:chOff x="2704005" y="4258781"/>
            <a:chExt cx="342144" cy="362704"/>
          </a:xfrm>
        </p:grpSpPr>
        <p:sp>
          <p:nvSpPr>
            <p:cNvPr id="9698" name="Google Shape;9698;p64"/>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4"/>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4"/>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4"/>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4"/>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4"/>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4"/>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64"/>
          <p:cNvGrpSpPr/>
          <p:nvPr/>
        </p:nvGrpSpPr>
        <p:grpSpPr>
          <a:xfrm>
            <a:off x="2157462" y="4083096"/>
            <a:ext cx="347435" cy="363370"/>
            <a:chOff x="2157462" y="4258496"/>
            <a:chExt cx="347435" cy="363370"/>
          </a:xfrm>
        </p:grpSpPr>
        <p:sp>
          <p:nvSpPr>
            <p:cNvPr id="9706" name="Google Shape;9706;p64"/>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4"/>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4"/>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9" name="Google Shape;9709;p64"/>
          <p:cNvGrpSpPr/>
          <p:nvPr/>
        </p:nvGrpSpPr>
        <p:grpSpPr>
          <a:xfrm>
            <a:off x="4010963" y="3588381"/>
            <a:ext cx="343665" cy="363211"/>
            <a:chOff x="4010963" y="3763781"/>
            <a:chExt cx="343665" cy="363211"/>
          </a:xfrm>
        </p:grpSpPr>
        <p:sp>
          <p:nvSpPr>
            <p:cNvPr id="9710" name="Google Shape;9710;p64"/>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4"/>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4"/>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4"/>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4"/>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64"/>
          <p:cNvGrpSpPr/>
          <p:nvPr/>
        </p:nvGrpSpPr>
        <p:grpSpPr>
          <a:xfrm>
            <a:off x="2214042" y="3635109"/>
            <a:ext cx="368153" cy="311193"/>
            <a:chOff x="2214042" y="3810509"/>
            <a:chExt cx="368153" cy="311193"/>
          </a:xfrm>
        </p:grpSpPr>
        <p:sp>
          <p:nvSpPr>
            <p:cNvPr id="9716" name="Google Shape;9716;p64"/>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4"/>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64"/>
          <p:cNvGrpSpPr/>
          <p:nvPr/>
        </p:nvGrpSpPr>
        <p:grpSpPr>
          <a:xfrm>
            <a:off x="1797413" y="3606819"/>
            <a:ext cx="367805" cy="367773"/>
            <a:chOff x="1768938" y="3782219"/>
            <a:chExt cx="367805" cy="367773"/>
          </a:xfrm>
        </p:grpSpPr>
        <p:sp>
          <p:nvSpPr>
            <p:cNvPr id="9719" name="Google Shape;9719;p64"/>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4"/>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4"/>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4"/>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4"/>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64"/>
          <p:cNvGrpSpPr/>
          <p:nvPr/>
        </p:nvGrpSpPr>
        <p:grpSpPr>
          <a:xfrm>
            <a:off x="2681385" y="3623039"/>
            <a:ext cx="325544" cy="327413"/>
            <a:chOff x="2681385" y="3798439"/>
            <a:chExt cx="325544" cy="327413"/>
          </a:xfrm>
        </p:grpSpPr>
        <p:sp>
          <p:nvSpPr>
            <p:cNvPr id="9725" name="Google Shape;9725;p64"/>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4"/>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4"/>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4"/>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4"/>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4"/>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4"/>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64"/>
          <p:cNvGrpSpPr/>
          <p:nvPr/>
        </p:nvGrpSpPr>
        <p:grpSpPr>
          <a:xfrm>
            <a:off x="6243928" y="4088102"/>
            <a:ext cx="274254" cy="350824"/>
            <a:chOff x="6243928" y="4263502"/>
            <a:chExt cx="274254" cy="350824"/>
          </a:xfrm>
        </p:grpSpPr>
        <p:sp>
          <p:nvSpPr>
            <p:cNvPr id="9733" name="Google Shape;9733;p64"/>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4"/>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4"/>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4"/>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4"/>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4"/>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4"/>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4"/>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64"/>
          <p:cNvGrpSpPr/>
          <p:nvPr/>
        </p:nvGrpSpPr>
        <p:grpSpPr>
          <a:xfrm>
            <a:off x="3560600" y="3587938"/>
            <a:ext cx="352345" cy="363655"/>
            <a:chOff x="3560600" y="3763338"/>
            <a:chExt cx="352345" cy="363655"/>
          </a:xfrm>
        </p:grpSpPr>
        <p:sp>
          <p:nvSpPr>
            <p:cNvPr id="9742" name="Google Shape;9742;p64"/>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4"/>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4"/>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64"/>
          <p:cNvGrpSpPr/>
          <p:nvPr/>
        </p:nvGrpSpPr>
        <p:grpSpPr>
          <a:xfrm>
            <a:off x="5790556" y="4085852"/>
            <a:ext cx="279513" cy="356083"/>
            <a:chOff x="5790556" y="4261252"/>
            <a:chExt cx="279513" cy="356083"/>
          </a:xfrm>
        </p:grpSpPr>
        <p:sp>
          <p:nvSpPr>
            <p:cNvPr id="9746" name="Google Shape;9746;p64"/>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4"/>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4"/>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4"/>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4"/>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4"/>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4"/>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3" name="Google Shape;9753;p64"/>
          <p:cNvGrpSpPr/>
          <p:nvPr/>
        </p:nvGrpSpPr>
        <p:grpSpPr>
          <a:xfrm>
            <a:off x="5341333" y="4085852"/>
            <a:ext cx="278752" cy="356463"/>
            <a:chOff x="5341333" y="4261252"/>
            <a:chExt cx="278752" cy="356463"/>
          </a:xfrm>
        </p:grpSpPr>
        <p:sp>
          <p:nvSpPr>
            <p:cNvPr id="9754" name="Google Shape;9754;p64"/>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4"/>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4"/>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4"/>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4"/>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4"/>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4"/>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1" name="Google Shape;9761;p64"/>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2" name="Google Shape;9762;p64"/>
          <p:cNvGrpSpPr/>
          <p:nvPr/>
        </p:nvGrpSpPr>
        <p:grpSpPr>
          <a:xfrm>
            <a:off x="3103646" y="3590676"/>
            <a:ext cx="360233" cy="362451"/>
            <a:chOff x="3107608" y="3763401"/>
            <a:chExt cx="360233" cy="362451"/>
          </a:xfrm>
        </p:grpSpPr>
        <p:sp>
          <p:nvSpPr>
            <p:cNvPr id="9763" name="Google Shape;9763;p64"/>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4"/>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4"/>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64"/>
          <p:cNvGrpSpPr/>
          <p:nvPr/>
        </p:nvGrpSpPr>
        <p:grpSpPr>
          <a:xfrm>
            <a:off x="889343" y="3625827"/>
            <a:ext cx="351585" cy="339705"/>
            <a:chOff x="889343" y="3801227"/>
            <a:chExt cx="351585" cy="339705"/>
          </a:xfrm>
        </p:grpSpPr>
        <p:sp>
          <p:nvSpPr>
            <p:cNvPr id="9767" name="Google Shape;9767;p64"/>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4"/>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4"/>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4"/>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4"/>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64"/>
          <p:cNvGrpSpPr/>
          <p:nvPr/>
        </p:nvGrpSpPr>
        <p:grpSpPr>
          <a:xfrm>
            <a:off x="4896609" y="4085472"/>
            <a:ext cx="278784" cy="355323"/>
            <a:chOff x="4896609" y="4260872"/>
            <a:chExt cx="278784" cy="355323"/>
          </a:xfrm>
        </p:grpSpPr>
        <p:sp>
          <p:nvSpPr>
            <p:cNvPr id="9773" name="Google Shape;9773;p64"/>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4"/>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4"/>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4"/>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4"/>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4"/>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64"/>
          <p:cNvGrpSpPr/>
          <p:nvPr/>
        </p:nvGrpSpPr>
        <p:grpSpPr>
          <a:xfrm>
            <a:off x="7598438" y="4090731"/>
            <a:ext cx="260283" cy="345914"/>
            <a:chOff x="7598438" y="4266131"/>
            <a:chExt cx="260283" cy="345914"/>
          </a:xfrm>
        </p:grpSpPr>
        <p:sp>
          <p:nvSpPr>
            <p:cNvPr id="9780" name="Google Shape;9780;p64"/>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4"/>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4"/>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4"/>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4"/>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4"/>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4"/>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64"/>
          <p:cNvGrpSpPr/>
          <p:nvPr/>
        </p:nvGrpSpPr>
        <p:grpSpPr>
          <a:xfrm>
            <a:off x="1767069" y="3184746"/>
            <a:ext cx="286324" cy="348163"/>
            <a:chOff x="1767069" y="3360146"/>
            <a:chExt cx="286324" cy="348163"/>
          </a:xfrm>
        </p:grpSpPr>
        <p:sp>
          <p:nvSpPr>
            <p:cNvPr id="9788" name="Google Shape;9788;p64"/>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4"/>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4"/>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4"/>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4"/>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4"/>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4"/>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5" name="Google Shape;9795;p64"/>
          <p:cNvGrpSpPr/>
          <p:nvPr/>
        </p:nvGrpSpPr>
        <p:grpSpPr>
          <a:xfrm>
            <a:off x="7149944" y="4090731"/>
            <a:ext cx="260283" cy="345914"/>
            <a:chOff x="7149944" y="4266131"/>
            <a:chExt cx="260283" cy="345914"/>
          </a:xfrm>
        </p:grpSpPr>
        <p:sp>
          <p:nvSpPr>
            <p:cNvPr id="9796" name="Google Shape;9796;p64"/>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4"/>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4"/>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4"/>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4"/>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4"/>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64"/>
          <p:cNvGrpSpPr/>
          <p:nvPr/>
        </p:nvGrpSpPr>
        <p:grpSpPr>
          <a:xfrm>
            <a:off x="6695051" y="4083951"/>
            <a:ext cx="270104" cy="360233"/>
            <a:chOff x="6695051" y="4259351"/>
            <a:chExt cx="270104" cy="360233"/>
          </a:xfrm>
        </p:grpSpPr>
        <p:sp>
          <p:nvSpPr>
            <p:cNvPr id="9803" name="Google Shape;9803;p64"/>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4"/>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4"/>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4"/>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64"/>
          <p:cNvGrpSpPr/>
          <p:nvPr/>
        </p:nvGrpSpPr>
        <p:grpSpPr>
          <a:xfrm>
            <a:off x="8047661" y="4082051"/>
            <a:ext cx="277263" cy="362514"/>
            <a:chOff x="8047661" y="4257451"/>
            <a:chExt cx="277263" cy="362514"/>
          </a:xfrm>
        </p:grpSpPr>
        <p:sp>
          <p:nvSpPr>
            <p:cNvPr id="9808" name="Google Shape;9808;p64"/>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4"/>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4"/>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4"/>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2" name="Google Shape;9812;p64"/>
          <p:cNvGrpSpPr/>
          <p:nvPr/>
        </p:nvGrpSpPr>
        <p:grpSpPr>
          <a:xfrm>
            <a:off x="6248078" y="3609068"/>
            <a:ext cx="277263" cy="356115"/>
            <a:chOff x="6248078" y="3784468"/>
            <a:chExt cx="277263" cy="356115"/>
          </a:xfrm>
        </p:grpSpPr>
        <p:sp>
          <p:nvSpPr>
            <p:cNvPr id="9813" name="Google Shape;9813;p64"/>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4"/>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4"/>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4"/>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4"/>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8" name="Google Shape;9818;p64"/>
          <p:cNvGrpSpPr/>
          <p:nvPr/>
        </p:nvGrpSpPr>
        <p:grpSpPr>
          <a:xfrm>
            <a:off x="5800725" y="3610589"/>
            <a:ext cx="277644" cy="354594"/>
            <a:chOff x="5800725" y="3785989"/>
            <a:chExt cx="277644" cy="354594"/>
          </a:xfrm>
        </p:grpSpPr>
        <p:sp>
          <p:nvSpPr>
            <p:cNvPr id="9819" name="Google Shape;9819;p64"/>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4"/>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4"/>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4"/>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4"/>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4"/>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4"/>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64"/>
          <p:cNvGrpSpPr/>
          <p:nvPr/>
        </p:nvGrpSpPr>
        <p:grpSpPr>
          <a:xfrm>
            <a:off x="2206122" y="3185348"/>
            <a:ext cx="308183" cy="347561"/>
            <a:chOff x="2206122" y="3360748"/>
            <a:chExt cx="308183" cy="347561"/>
          </a:xfrm>
        </p:grpSpPr>
        <p:sp>
          <p:nvSpPr>
            <p:cNvPr id="9827" name="Google Shape;9827;p64"/>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4"/>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4"/>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4"/>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4"/>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64"/>
          <p:cNvGrpSpPr/>
          <p:nvPr/>
        </p:nvGrpSpPr>
        <p:grpSpPr>
          <a:xfrm>
            <a:off x="5353403" y="3610209"/>
            <a:ext cx="277992" cy="354974"/>
            <a:chOff x="5353403" y="3785609"/>
            <a:chExt cx="277992" cy="354974"/>
          </a:xfrm>
        </p:grpSpPr>
        <p:sp>
          <p:nvSpPr>
            <p:cNvPr id="9833" name="Google Shape;9833;p64"/>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4"/>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4"/>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4"/>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4"/>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4"/>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64"/>
          <p:cNvGrpSpPr/>
          <p:nvPr/>
        </p:nvGrpSpPr>
        <p:grpSpPr>
          <a:xfrm>
            <a:off x="4896229" y="3610589"/>
            <a:ext cx="278784" cy="354594"/>
            <a:chOff x="4896229" y="3785989"/>
            <a:chExt cx="278784" cy="354594"/>
          </a:xfrm>
        </p:grpSpPr>
        <p:sp>
          <p:nvSpPr>
            <p:cNvPr id="9840" name="Google Shape;9840;p64"/>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4"/>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4"/>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4"/>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4"/>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4"/>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64"/>
          <p:cNvGrpSpPr/>
          <p:nvPr/>
        </p:nvGrpSpPr>
        <p:grpSpPr>
          <a:xfrm>
            <a:off x="7592387" y="3612458"/>
            <a:ext cx="273874" cy="351204"/>
            <a:chOff x="7592387" y="3787858"/>
            <a:chExt cx="273874" cy="351204"/>
          </a:xfrm>
        </p:grpSpPr>
        <p:sp>
          <p:nvSpPr>
            <p:cNvPr id="9847" name="Google Shape;9847;p64"/>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4"/>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4"/>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4"/>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64"/>
          <p:cNvGrpSpPr/>
          <p:nvPr/>
        </p:nvGrpSpPr>
        <p:grpSpPr>
          <a:xfrm>
            <a:off x="7145794" y="3612458"/>
            <a:ext cx="274254" cy="350444"/>
            <a:chOff x="7145794" y="3787858"/>
            <a:chExt cx="274254" cy="350444"/>
          </a:xfrm>
        </p:grpSpPr>
        <p:sp>
          <p:nvSpPr>
            <p:cNvPr id="9852" name="Google Shape;9852;p64"/>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4"/>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4"/>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4"/>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4"/>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4"/>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64"/>
          <p:cNvGrpSpPr/>
          <p:nvPr/>
        </p:nvGrpSpPr>
        <p:grpSpPr>
          <a:xfrm>
            <a:off x="8054060" y="3611698"/>
            <a:ext cx="266334" cy="353834"/>
            <a:chOff x="8054060" y="3787098"/>
            <a:chExt cx="266334" cy="353834"/>
          </a:xfrm>
        </p:grpSpPr>
        <p:sp>
          <p:nvSpPr>
            <p:cNvPr id="9859" name="Google Shape;9859;p64"/>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4"/>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4"/>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4"/>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64"/>
          <p:cNvGrpSpPr/>
          <p:nvPr/>
        </p:nvGrpSpPr>
        <p:grpSpPr>
          <a:xfrm>
            <a:off x="6702211" y="3607199"/>
            <a:ext cx="270104" cy="361754"/>
            <a:chOff x="6702211" y="3782599"/>
            <a:chExt cx="270104" cy="361754"/>
          </a:xfrm>
        </p:grpSpPr>
        <p:sp>
          <p:nvSpPr>
            <p:cNvPr id="9864" name="Google Shape;9864;p64"/>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4"/>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4"/>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4"/>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4"/>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9" name="Google Shape;9869;p64"/>
          <p:cNvGrpSpPr/>
          <p:nvPr/>
        </p:nvGrpSpPr>
        <p:grpSpPr>
          <a:xfrm>
            <a:off x="3516886" y="3263327"/>
            <a:ext cx="391854" cy="269922"/>
            <a:chOff x="3516850" y="3406526"/>
            <a:chExt cx="369674" cy="254644"/>
          </a:xfrm>
        </p:grpSpPr>
        <p:sp>
          <p:nvSpPr>
            <p:cNvPr id="9870" name="Google Shape;9870;p64"/>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4"/>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4"/>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4"/>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4"/>
          <p:cNvGrpSpPr/>
          <p:nvPr/>
        </p:nvGrpSpPr>
        <p:grpSpPr>
          <a:xfrm>
            <a:off x="1310655" y="3185127"/>
            <a:ext cx="306314" cy="347403"/>
            <a:chOff x="1310655" y="3360527"/>
            <a:chExt cx="306314" cy="347403"/>
          </a:xfrm>
        </p:grpSpPr>
        <p:sp>
          <p:nvSpPr>
            <p:cNvPr id="9875" name="Google Shape;9875;p64"/>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4"/>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4"/>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4"/>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4"/>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0" name="Google Shape;9880;p64"/>
          <p:cNvGrpSpPr/>
          <p:nvPr/>
        </p:nvGrpSpPr>
        <p:grpSpPr>
          <a:xfrm>
            <a:off x="3119678" y="3184746"/>
            <a:ext cx="269343" cy="348543"/>
            <a:chOff x="3119678" y="3360146"/>
            <a:chExt cx="269343" cy="348543"/>
          </a:xfrm>
        </p:grpSpPr>
        <p:sp>
          <p:nvSpPr>
            <p:cNvPr id="9881" name="Google Shape;9881;p64"/>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4"/>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4"/>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4"/>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4"/>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4"/>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4"/>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8" name="Google Shape;9888;p64"/>
          <p:cNvGrpSpPr/>
          <p:nvPr/>
        </p:nvGrpSpPr>
        <p:grpSpPr>
          <a:xfrm>
            <a:off x="3967213" y="3181547"/>
            <a:ext cx="368185" cy="354753"/>
            <a:chOff x="3967213" y="3356947"/>
            <a:chExt cx="368185" cy="354753"/>
          </a:xfrm>
        </p:grpSpPr>
        <p:sp>
          <p:nvSpPr>
            <p:cNvPr id="9889" name="Google Shape;9889;p64"/>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4"/>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4"/>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4"/>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4"/>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4"/>
          <p:cNvGrpSpPr/>
          <p:nvPr/>
        </p:nvGrpSpPr>
        <p:grpSpPr>
          <a:xfrm>
            <a:off x="871254" y="3184746"/>
            <a:ext cx="285183" cy="347023"/>
            <a:chOff x="871254" y="3360146"/>
            <a:chExt cx="285183" cy="347023"/>
          </a:xfrm>
        </p:grpSpPr>
        <p:sp>
          <p:nvSpPr>
            <p:cNvPr id="9895" name="Google Shape;9895;p64"/>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4"/>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4"/>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4"/>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64"/>
          <p:cNvGrpSpPr/>
          <p:nvPr/>
        </p:nvGrpSpPr>
        <p:grpSpPr>
          <a:xfrm>
            <a:off x="2665165" y="3184746"/>
            <a:ext cx="281794" cy="349684"/>
            <a:chOff x="2665165" y="3360146"/>
            <a:chExt cx="281794" cy="349684"/>
          </a:xfrm>
        </p:grpSpPr>
        <p:sp>
          <p:nvSpPr>
            <p:cNvPr id="9900" name="Google Shape;9900;p64"/>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4"/>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4"/>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4"/>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4"/>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5" name="Google Shape;9905;p64"/>
          <p:cNvGrpSpPr/>
          <p:nvPr/>
        </p:nvGrpSpPr>
        <p:grpSpPr>
          <a:xfrm>
            <a:off x="7156344" y="3172296"/>
            <a:ext cx="264465" cy="353074"/>
            <a:chOff x="7156344" y="3347696"/>
            <a:chExt cx="264465" cy="353074"/>
          </a:xfrm>
        </p:grpSpPr>
        <p:sp>
          <p:nvSpPr>
            <p:cNvPr id="9906" name="Google Shape;9906;p64"/>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4"/>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4"/>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4"/>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4"/>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64"/>
          <p:cNvGrpSpPr/>
          <p:nvPr/>
        </p:nvGrpSpPr>
        <p:grpSpPr>
          <a:xfrm>
            <a:off x="6703732" y="3171536"/>
            <a:ext cx="264813" cy="352693"/>
            <a:chOff x="6703732" y="3346936"/>
            <a:chExt cx="264813" cy="352693"/>
          </a:xfrm>
        </p:grpSpPr>
        <p:sp>
          <p:nvSpPr>
            <p:cNvPr id="9912" name="Google Shape;9912;p64"/>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4"/>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4"/>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4"/>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4"/>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64"/>
          <p:cNvGrpSpPr/>
          <p:nvPr/>
        </p:nvGrpSpPr>
        <p:grpSpPr>
          <a:xfrm>
            <a:off x="6252228" y="3171536"/>
            <a:ext cx="265193" cy="352693"/>
            <a:chOff x="6252228" y="3346936"/>
            <a:chExt cx="265193" cy="352693"/>
          </a:xfrm>
        </p:grpSpPr>
        <p:sp>
          <p:nvSpPr>
            <p:cNvPr id="9918" name="Google Shape;9918;p64"/>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4"/>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4"/>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64"/>
          <p:cNvGrpSpPr/>
          <p:nvPr/>
        </p:nvGrpSpPr>
        <p:grpSpPr>
          <a:xfrm>
            <a:off x="5801105" y="3172296"/>
            <a:ext cx="264813" cy="351933"/>
            <a:chOff x="5801105" y="3347696"/>
            <a:chExt cx="264813" cy="351933"/>
          </a:xfrm>
        </p:grpSpPr>
        <p:sp>
          <p:nvSpPr>
            <p:cNvPr id="9922" name="Google Shape;9922;p64"/>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4"/>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4"/>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4"/>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4"/>
          <p:cNvGrpSpPr/>
          <p:nvPr/>
        </p:nvGrpSpPr>
        <p:grpSpPr>
          <a:xfrm>
            <a:off x="5349253" y="3171536"/>
            <a:ext cx="265922" cy="352693"/>
            <a:chOff x="5349253" y="3346936"/>
            <a:chExt cx="265922" cy="352693"/>
          </a:xfrm>
        </p:grpSpPr>
        <p:sp>
          <p:nvSpPr>
            <p:cNvPr id="9927" name="Google Shape;9927;p64"/>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4"/>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4"/>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4"/>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4"/>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4"/>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4"/>
          <p:cNvGrpSpPr/>
          <p:nvPr/>
        </p:nvGrpSpPr>
        <p:grpSpPr>
          <a:xfrm>
            <a:off x="4907159" y="3171536"/>
            <a:ext cx="264845" cy="354214"/>
            <a:chOff x="4907159" y="3346936"/>
            <a:chExt cx="264845" cy="354214"/>
          </a:xfrm>
        </p:grpSpPr>
        <p:sp>
          <p:nvSpPr>
            <p:cNvPr id="9934" name="Google Shape;9934;p64"/>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4"/>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64"/>
          <p:cNvGrpSpPr/>
          <p:nvPr/>
        </p:nvGrpSpPr>
        <p:grpSpPr>
          <a:xfrm>
            <a:off x="8048421" y="3159086"/>
            <a:ext cx="276503" cy="369674"/>
            <a:chOff x="8048421" y="3334486"/>
            <a:chExt cx="276503" cy="369674"/>
          </a:xfrm>
        </p:grpSpPr>
        <p:sp>
          <p:nvSpPr>
            <p:cNvPr id="9937" name="Google Shape;9937;p64"/>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4"/>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4"/>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4"/>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4"/>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4"/>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64"/>
          <p:cNvGrpSpPr/>
          <p:nvPr/>
        </p:nvGrpSpPr>
        <p:grpSpPr>
          <a:xfrm>
            <a:off x="7575787" y="3154555"/>
            <a:ext cx="295384" cy="376834"/>
            <a:chOff x="7575787" y="3329955"/>
            <a:chExt cx="295384" cy="376834"/>
          </a:xfrm>
        </p:grpSpPr>
        <p:sp>
          <p:nvSpPr>
            <p:cNvPr id="9944" name="Google Shape;9944;p64"/>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4"/>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4"/>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4"/>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4"/>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4"/>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0" name="Google Shape;9950;p64"/>
          <p:cNvGrpSpPr/>
          <p:nvPr/>
        </p:nvGrpSpPr>
        <p:grpSpPr>
          <a:xfrm>
            <a:off x="864062" y="2709103"/>
            <a:ext cx="264084" cy="347783"/>
            <a:chOff x="864062" y="2884503"/>
            <a:chExt cx="264084" cy="347783"/>
          </a:xfrm>
        </p:grpSpPr>
        <p:sp>
          <p:nvSpPr>
            <p:cNvPr id="9951" name="Google Shape;9951;p64"/>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4"/>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4"/>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4"/>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4"/>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4"/>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4"/>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4"/>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4"/>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4"/>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1" name="Google Shape;9961;p64"/>
          <p:cNvGrpSpPr/>
          <p:nvPr/>
        </p:nvGrpSpPr>
        <p:grpSpPr>
          <a:xfrm>
            <a:off x="3978523" y="2709261"/>
            <a:ext cx="348955" cy="346516"/>
            <a:chOff x="3978523" y="2884661"/>
            <a:chExt cx="348955" cy="346516"/>
          </a:xfrm>
        </p:grpSpPr>
        <p:sp>
          <p:nvSpPr>
            <p:cNvPr id="9962" name="Google Shape;9962;p64"/>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4"/>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4"/>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4"/>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4"/>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4"/>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4"/>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4"/>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64"/>
          <p:cNvGrpSpPr/>
          <p:nvPr/>
        </p:nvGrpSpPr>
        <p:grpSpPr>
          <a:xfrm>
            <a:off x="3556255" y="2709863"/>
            <a:ext cx="347435" cy="345534"/>
            <a:chOff x="3527780" y="2885263"/>
            <a:chExt cx="347435" cy="345534"/>
          </a:xfrm>
        </p:grpSpPr>
        <p:sp>
          <p:nvSpPr>
            <p:cNvPr id="9971" name="Google Shape;9971;p64"/>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4"/>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4"/>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4"/>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4"/>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4"/>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4"/>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4"/>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4"/>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4"/>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4"/>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4"/>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4"/>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4"/>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4"/>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4"/>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4"/>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4"/>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4"/>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4"/>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4"/>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4"/>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4"/>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4" name="Google Shape;9994;p64"/>
          <p:cNvGrpSpPr/>
          <p:nvPr/>
        </p:nvGrpSpPr>
        <p:grpSpPr>
          <a:xfrm>
            <a:off x="2239671" y="2709103"/>
            <a:ext cx="218053" cy="348543"/>
            <a:chOff x="2239671" y="2884503"/>
            <a:chExt cx="218053" cy="348543"/>
          </a:xfrm>
        </p:grpSpPr>
        <p:sp>
          <p:nvSpPr>
            <p:cNvPr id="9995" name="Google Shape;9995;p64"/>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4"/>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4"/>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4"/>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4"/>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0" name="Google Shape;10000;p64"/>
          <p:cNvGrpSpPr/>
          <p:nvPr/>
        </p:nvGrpSpPr>
        <p:grpSpPr>
          <a:xfrm>
            <a:off x="2691555" y="2709103"/>
            <a:ext cx="215044" cy="348924"/>
            <a:chOff x="2691555" y="2884503"/>
            <a:chExt cx="215044" cy="348924"/>
          </a:xfrm>
        </p:grpSpPr>
        <p:sp>
          <p:nvSpPr>
            <p:cNvPr id="10001" name="Google Shape;10001;p64"/>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4"/>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4"/>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4" name="Google Shape;10004;p64"/>
          <p:cNvGrpSpPr/>
          <p:nvPr/>
        </p:nvGrpSpPr>
        <p:grpSpPr>
          <a:xfrm>
            <a:off x="1770459" y="2709103"/>
            <a:ext cx="254644" cy="348828"/>
            <a:chOff x="1770459" y="2884503"/>
            <a:chExt cx="254644" cy="348828"/>
          </a:xfrm>
        </p:grpSpPr>
        <p:sp>
          <p:nvSpPr>
            <p:cNvPr id="10005" name="Google Shape;10005;p64"/>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4"/>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4"/>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4"/>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4"/>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4"/>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4"/>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4"/>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3" name="Google Shape;10013;p64"/>
          <p:cNvGrpSpPr/>
          <p:nvPr/>
        </p:nvGrpSpPr>
        <p:grpSpPr>
          <a:xfrm>
            <a:off x="1317466" y="2709483"/>
            <a:ext cx="258382" cy="348543"/>
            <a:chOff x="1317466" y="2884883"/>
            <a:chExt cx="258382" cy="348543"/>
          </a:xfrm>
        </p:grpSpPr>
        <p:sp>
          <p:nvSpPr>
            <p:cNvPr id="10014" name="Google Shape;10014;p64"/>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4"/>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4"/>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4"/>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4"/>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4"/>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4"/>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4"/>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2" name="Google Shape;10022;p64"/>
          <p:cNvGrpSpPr/>
          <p:nvPr/>
        </p:nvGrpSpPr>
        <p:grpSpPr>
          <a:xfrm>
            <a:off x="3121167" y="2709483"/>
            <a:ext cx="258414" cy="348543"/>
            <a:chOff x="3121167" y="2884883"/>
            <a:chExt cx="258414" cy="348543"/>
          </a:xfrm>
        </p:grpSpPr>
        <p:sp>
          <p:nvSpPr>
            <p:cNvPr id="10023" name="Google Shape;10023;p64"/>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4"/>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4"/>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4"/>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4"/>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4"/>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4"/>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4"/>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64"/>
          <p:cNvGrpSpPr/>
          <p:nvPr/>
        </p:nvGrpSpPr>
        <p:grpSpPr>
          <a:xfrm>
            <a:off x="4899999" y="2706695"/>
            <a:ext cx="271244" cy="346801"/>
            <a:chOff x="4899999" y="2882095"/>
            <a:chExt cx="271244" cy="346801"/>
          </a:xfrm>
        </p:grpSpPr>
        <p:sp>
          <p:nvSpPr>
            <p:cNvPr id="10032" name="Google Shape;10032;p64"/>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4"/>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4"/>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4"/>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4"/>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4"/>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4"/>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4"/>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4"/>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4"/>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64"/>
          <p:cNvGrpSpPr/>
          <p:nvPr/>
        </p:nvGrpSpPr>
        <p:grpSpPr>
          <a:xfrm>
            <a:off x="7162775" y="2705713"/>
            <a:ext cx="259523" cy="346294"/>
            <a:chOff x="7162775" y="2881113"/>
            <a:chExt cx="259523" cy="346294"/>
          </a:xfrm>
        </p:grpSpPr>
        <p:sp>
          <p:nvSpPr>
            <p:cNvPr id="10043" name="Google Shape;10043;p64"/>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4"/>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4"/>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4"/>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4"/>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4"/>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64"/>
          <p:cNvGrpSpPr/>
          <p:nvPr/>
        </p:nvGrpSpPr>
        <p:grpSpPr>
          <a:xfrm>
            <a:off x="6709751" y="2706442"/>
            <a:ext cx="261075" cy="347815"/>
            <a:chOff x="6709751" y="2881842"/>
            <a:chExt cx="261075" cy="347815"/>
          </a:xfrm>
        </p:grpSpPr>
        <p:sp>
          <p:nvSpPr>
            <p:cNvPr id="10050" name="Google Shape;10050;p64"/>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4"/>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4"/>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4"/>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4"/>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4"/>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4"/>
          <p:cNvGrpSpPr/>
          <p:nvPr/>
        </p:nvGrpSpPr>
        <p:grpSpPr>
          <a:xfrm>
            <a:off x="5807156" y="2705713"/>
            <a:ext cx="261043" cy="348163"/>
            <a:chOff x="5807156" y="2881113"/>
            <a:chExt cx="261043" cy="348163"/>
          </a:xfrm>
        </p:grpSpPr>
        <p:sp>
          <p:nvSpPr>
            <p:cNvPr id="10057" name="Google Shape;10057;p64"/>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4"/>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4"/>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4"/>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4"/>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64"/>
          <p:cNvGrpSpPr/>
          <p:nvPr/>
        </p:nvGrpSpPr>
        <p:grpSpPr>
          <a:xfrm>
            <a:off x="5355653" y="2706093"/>
            <a:ext cx="262184" cy="346643"/>
            <a:chOff x="5355653" y="2881493"/>
            <a:chExt cx="262184" cy="346643"/>
          </a:xfrm>
        </p:grpSpPr>
        <p:sp>
          <p:nvSpPr>
            <p:cNvPr id="10063" name="Google Shape;10063;p64"/>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4"/>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4"/>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4"/>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4"/>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64"/>
          <p:cNvGrpSpPr/>
          <p:nvPr/>
        </p:nvGrpSpPr>
        <p:grpSpPr>
          <a:xfrm>
            <a:off x="8055961" y="2706442"/>
            <a:ext cx="260283" cy="345914"/>
            <a:chOff x="8055961" y="2881842"/>
            <a:chExt cx="260283" cy="345914"/>
          </a:xfrm>
        </p:grpSpPr>
        <p:sp>
          <p:nvSpPr>
            <p:cNvPr id="10069" name="Google Shape;10069;p64"/>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4"/>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4"/>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4"/>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64"/>
          <p:cNvGrpSpPr/>
          <p:nvPr/>
        </p:nvGrpSpPr>
        <p:grpSpPr>
          <a:xfrm>
            <a:off x="7609368" y="2718512"/>
            <a:ext cx="264813" cy="353105"/>
            <a:chOff x="7609368" y="2893912"/>
            <a:chExt cx="264813" cy="353105"/>
          </a:xfrm>
        </p:grpSpPr>
        <p:sp>
          <p:nvSpPr>
            <p:cNvPr id="10074" name="Google Shape;10074;p64"/>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4"/>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4"/>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4"/>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4"/>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4"/>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4"/>
          <p:cNvGrpSpPr/>
          <p:nvPr/>
        </p:nvGrpSpPr>
        <p:grpSpPr>
          <a:xfrm>
            <a:off x="6248458" y="2694372"/>
            <a:ext cx="270864" cy="360645"/>
            <a:chOff x="6248458" y="2869772"/>
            <a:chExt cx="270864" cy="360645"/>
          </a:xfrm>
        </p:grpSpPr>
        <p:sp>
          <p:nvSpPr>
            <p:cNvPr id="10081" name="Google Shape;10081;p64"/>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4"/>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4"/>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4"/>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4"/>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64"/>
          <p:cNvGrpSpPr/>
          <p:nvPr/>
        </p:nvGrpSpPr>
        <p:grpSpPr>
          <a:xfrm>
            <a:off x="3075928" y="2270398"/>
            <a:ext cx="363243" cy="300675"/>
            <a:chOff x="3075928" y="2445798"/>
            <a:chExt cx="363243" cy="300675"/>
          </a:xfrm>
        </p:grpSpPr>
        <p:sp>
          <p:nvSpPr>
            <p:cNvPr id="10087" name="Google Shape;10087;p64"/>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4"/>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4"/>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4"/>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4"/>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4"/>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4"/>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4"/>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4"/>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4"/>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4"/>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64"/>
          <p:cNvGrpSpPr/>
          <p:nvPr/>
        </p:nvGrpSpPr>
        <p:grpSpPr>
          <a:xfrm>
            <a:off x="2633105" y="2256459"/>
            <a:ext cx="363243" cy="328585"/>
            <a:chOff x="2633105" y="2431859"/>
            <a:chExt cx="363243" cy="328585"/>
          </a:xfrm>
        </p:grpSpPr>
        <p:sp>
          <p:nvSpPr>
            <p:cNvPr id="10099" name="Google Shape;10099;p64"/>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4"/>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4"/>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4"/>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4"/>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4"/>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4"/>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4"/>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64"/>
          <p:cNvGrpSpPr/>
          <p:nvPr/>
        </p:nvGrpSpPr>
        <p:grpSpPr>
          <a:xfrm>
            <a:off x="2189142" y="2245910"/>
            <a:ext cx="365904" cy="350064"/>
            <a:chOff x="2189142" y="2421310"/>
            <a:chExt cx="365904" cy="350064"/>
          </a:xfrm>
        </p:grpSpPr>
        <p:sp>
          <p:nvSpPr>
            <p:cNvPr id="10108" name="Google Shape;10108;p64"/>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4"/>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4"/>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4"/>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4"/>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4"/>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4"/>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4"/>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4"/>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7" name="Google Shape;10117;p64"/>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8" name="Google Shape;10118;p64"/>
          <p:cNvGrpSpPr/>
          <p:nvPr/>
        </p:nvGrpSpPr>
        <p:grpSpPr>
          <a:xfrm>
            <a:off x="3961923" y="2310917"/>
            <a:ext cx="364415" cy="220936"/>
            <a:chOff x="3961923" y="2486317"/>
            <a:chExt cx="364415" cy="220936"/>
          </a:xfrm>
        </p:grpSpPr>
        <p:sp>
          <p:nvSpPr>
            <p:cNvPr id="10119" name="Google Shape;10119;p64"/>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4"/>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4"/>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4"/>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3" name="Google Shape;10123;p64"/>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4" name="Google Shape;10124;p64"/>
          <p:cNvGrpSpPr/>
          <p:nvPr/>
        </p:nvGrpSpPr>
        <p:grpSpPr>
          <a:xfrm>
            <a:off x="1303876" y="2243977"/>
            <a:ext cx="363275" cy="354626"/>
            <a:chOff x="1303876" y="2419377"/>
            <a:chExt cx="363275" cy="354626"/>
          </a:xfrm>
        </p:grpSpPr>
        <p:sp>
          <p:nvSpPr>
            <p:cNvPr id="10125" name="Google Shape;10125;p64"/>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4"/>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4"/>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4"/>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4"/>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4"/>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4"/>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4"/>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4"/>
          <p:cNvGrpSpPr/>
          <p:nvPr/>
        </p:nvGrpSpPr>
        <p:grpSpPr>
          <a:xfrm>
            <a:off x="861053" y="2239510"/>
            <a:ext cx="362134" cy="363623"/>
            <a:chOff x="861053" y="2414910"/>
            <a:chExt cx="362134" cy="363623"/>
          </a:xfrm>
        </p:grpSpPr>
        <p:sp>
          <p:nvSpPr>
            <p:cNvPr id="10134" name="Google Shape;10134;p64"/>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4"/>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4"/>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4"/>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4"/>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64"/>
          <p:cNvGrpSpPr/>
          <p:nvPr/>
        </p:nvGrpSpPr>
        <p:grpSpPr>
          <a:xfrm>
            <a:off x="7594288" y="2239859"/>
            <a:ext cx="279513" cy="355735"/>
            <a:chOff x="7594288" y="2415259"/>
            <a:chExt cx="279513" cy="355735"/>
          </a:xfrm>
        </p:grpSpPr>
        <p:sp>
          <p:nvSpPr>
            <p:cNvPr id="10140" name="Google Shape;10140;p64"/>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4"/>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4"/>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4"/>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4"/>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4"/>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64"/>
          <p:cNvGrpSpPr/>
          <p:nvPr/>
        </p:nvGrpSpPr>
        <p:grpSpPr>
          <a:xfrm>
            <a:off x="7145794" y="2240239"/>
            <a:ext cx="278784" cy="355735"/>
            <a:chOff x="7145794" y="2415639"/>
            <a:chExt cx="278784" cy="355735"/>
          </a:xfrm>
        </p:grpSpPr>
        <p:sp>
          <p:nvSpPr>
            <p:cNvPr id="10147" name="Google Shape;10147;p64"/>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4"/>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4"/>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4"/>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4"/>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4"/>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4"/>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4"/>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4"/>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4"/>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64"/>
          <p:cNvGrpSpPr/>
          <p:nvPr/>
        </p:nvGrpSpPr>
        <p:grpSpPr>
          <a:xfrm>
            <a:off x="6698441" y="2239130"/>
            <a:ext cx="277644" cy="357984"/>
            <a:chOff x="6698441" y="2414530"/>
            <a:chExt cx="277644" cy="357984"/>
          </a:xfrm>
        </p:grpSpPr>
        <p:sp>
          <p:nvSpPr>
            <p:cNvPr id="10158" name="Google Shape;10158;p64"/>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4"/>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4"/>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4"/>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4"/>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4"/>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4"/>
          <p:cNvGrpSpPr/>
          <p:nvPr/>
        </p:nvGrpSpPr>
        <p:grpSpPr>
          <a:xfrm>
            <a:off x="4897750" y="2240239"/>
            <a:ext cx="279513" cy="357255"/>
            <a:chOff x="4897750" y="2415639"/>
            <a:chExt cx="279513" cy="357255"/>
          </a:xfrm>
        </p:grpSpPr>
        <p:sp>
          <p:nvSpPr>
            <p:cNvPr id="10165" name="Google Shape;10165;p64"/>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4"/>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4"/>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4"/>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4"/>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4"/>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4"/>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4"/>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64"/>
          <p:cNvGrpSpPr/>
          <p:nvPr/>
        </p:nvGrpSpPr>
        <p:grpSpPr>
          <a:xfrm>
            <a:off x="5812066" y="2240619"/>
            <a:ext cx="264813" cy="353454"/>
            <a:chOff x="5812066" y="2416019"/>
            <a:chExt cx="264813" cy="353454"/>
          </a:xfrm>
        </p:grpSpPr>
        <p:sp>
          <p:nvSpPr>
            <p:cNvPr id="10174" name="Google Shape;10174;p64"/>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4"/>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4"/>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4"/>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4"/>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4"/>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4"/>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1" name="Google Shape;10181;p64"/>
          <p:cNvGrpSpPr/>
          <p:nvPr/>
        </p:nvGrpSpPr>
        <p:grpSpPr>
          <a:xfrm>
            <a:off x="8054820" y="2240999"/>
            <a:ext cx="264433" cy="353454"/>
            <a:chOff x="8054820" y="2416399"/>
            <a:chExt cx="264433" cy="353454"/>
          </a:xfrm>
        </p:grpSpPr>
        <p:sp>
          <p:nvSpPr>
            <p:cNvPr id="10182" name="Google Shape;10182;p64"/>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4"/>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64"/>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4"/>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4"/>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4"/>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64"/>
          <p:cNvGrpSpPr/>
          <p:nvPr/>
        </p:nvGrpSpPr>
        <p:grpSpPr>
          <a:xfrm>
            <a:off x="5356413" y="2237990"/>
            <a:ext cx="271212" cy="361374"/>
            <a:chOff x="5356413" y="2413390"/>
            <a:chExt cx="271212" cy="361374"/>
          </a:xfrm>
        </p:grpSpPr>
        <p:sp>
          <p:nvSpPr>
            <p:cNvPr id="10189" name="Google Shape;10189;p64"/>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4"/>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4"/>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4"/>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4"/>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4"/>
          <p:cNvGrpSpPr/>
          <p:nvPr/>
        </p:nvGrpSpPr>
        <p:grpSpPr>
          <a:xfrm>
            <a:off x="6255238" y="2236849"/>
            <a:ext cx="271244" cy="360994"/>
            <a:chOff x="6255238" y="2412249"/>
            <a:chExt cx="271244" cy="360994"/>
          </a:xfrm>
        </p:grpSpPr>
        <p:sp>
          <p:nvSpPr>
            <p:cNvPr id="10195" name="Google Shape;10195;p64"/>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4"/>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4"/>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4"/>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4"/>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4"/>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64"/>
          <p:cNvGrpSpPr/>
          <p:nvPr/>
        </p:nvGrpSpPr>
        <p:grpSpPr>
          <a:xfrm>
            <a:off x="2185372" y="1782399"/>
            <a:ext cx="366664" cy="366981"/>
            <a:chOff x="2185372" y="1957799"/>
            <a:chExt cx="366664" cy="366981"/>
          </a:xfrm>
        </p:grpSpPr>
        <p:sp>
          <p:nvSpPr>
            <p:cNvPr id="10202" name="Google Shape;10202;p64"/>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4"/>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4"/>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4"/>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4"/>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4"/>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4"/>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4"/>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64"/>
          <p:cNvGrpSpPr/>
          <p:nvPr/>
        </p:nvGrpSpPr>
        <p:grpSpPr>
          <a:xfrm>
            <a:off x="1737258" y="1812971"/>
            <a:ext cx="370814" cy="307359"/>
            <a:chOff x="1737258" y="1988371"/>
            <a:chExt cx="370814" cy="307359"/>
          </a:xfrm>
        </p:grpSpPr>
        <p:sp>
          <p:nvSpPr>
            <p:cNvPr id="10211" name="Google Shape;10211;p64"/>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4"/>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4"/>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4"/>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64"/>
          <p:cNvGrpSpPr/>
          <p:nvPr/>
        </p:nvGrpSpPr>
        <p:grpSpPr>
          <a:xfrm>
            <a:off x="848983" y="1814111"/>
            <a:ext cx="369294" cy="304350"/>
            <a:chOff x="848983" y="1989511"/>
            <a:chExt cx="369294" cy="304350"/>
          </a:xfrm>
        </p:grpSpPr>
        <p:sp>
          <p:nvSpPr>
            <p:cNvPr id="10216" name="Google Shape;10216;p64"/>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4"/>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4"/>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4"/>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4"/>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64"/>
          <p:cNvGrpSpPr/>
          <p:nvPr/>
        </p:nvGrpSpPr>
        <p:grpSpPr>
          <a:xfrm>
            <a:off x="3074027" y="1808377"/>
            <a:ext cx="380604" cy="313854"/>
            <a:chOff x="3074027" y="1983777"/>
            <a:chExt cx="380604" cy="313854"/>
          </a:xfrm>
        </p:grpSpPr>
        <p:sp>
          <p:nvSpPr>
            <p:cNvPr id="10222" name="Google Shape;10222;p64"/>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4"/>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4"/>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4"/>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4"/>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64"/>
          <p:cNvGrpSpPr/>
          <p:nvPr/>
        </p:nvGrpSpPr>
        <p:grpSpPr>
          <a:xfrm>
            <a:off x="3522521" y="1800457"/>
            <a:ext cx="367013" cy="331278"/>
            <a:chOff x="3522521" y="1975857"/>
            <a:chExt cx="367013" cy="331278"/>
          </a:xfrm>
        </p:grpSpPr>
        <p:sp>
          <p:nvSpPr>
            <p:cNvPr id="10228" name="Google Shape;10228;p64"/>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4"/>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4"/>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4"/>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4"/>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4"/>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4"/>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64"/>
          <p:cNvGrpSpPr/>
          <p:nvPr/>
        </p:nvGrpSpPr>
        <p:grpSpPr>
          <a:xfrm>
            <a:off x="2630824" y="1801566"/>
            <a:ext cx="368185" cy="330454"/>
            <a:chOff x="2630824" y="1976966"/>
            <a:chExt cx="368185" cy="330454"/>
          </a:xfrm>
        </p:grpSpPr>
        <p:sp>
          <p:nvSpPr>
            <p:cNvPr id="10236" name="Google Shape;10236;p64"/>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4"/>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4"/>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4"/>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4"/>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4"/>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4"/>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4"/>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4"/>
          <p:cNvGrpSpPr/>
          <p:nvPr/>
        </p:nvGrpSpPr>
        <p:grpSpPr>
          <a:xfrm>
            <a:off x="1293706" y="1791016"/>
            <a:ext cx="369294" cy="350444"/>
            <a:chOff x="1293706" y="1966416"/>
            <a:chExt cx="369294" cy="350444"/>
          </a:xfrm>
        </p:grpSpPr>
        <p:sp>
          <p:nvSpPr>
            <p:cNvPr id="10245" name="Google Shape;10245;p64"/>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4"/>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4"/>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4"/>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4"/>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4"/>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4"/>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4"/>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4"/>
          <p:cNvGrpSpPr/>
          <p:nvPr/>
        </p:nvGrpSpPr>
        <p:grpSpPr>
          <a:xfrm>
            <a:off x="3967213" y="1800077"/>
            <a:ext cx="368185" cy="331816"/>
            <a:chOff x="3967213" y="1975477"/>
            <a:chExt cx="368185" cy="331816"/>
          </a:xfrm>
        </p:grpSpPr>
        <p:sp>
          <p:nvSpPr>
            <p:cNvPr id="10254" name="Google Shape;10254;p64"/>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4"/>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4"/>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4"/>
          <p:cNvGrpSpPr/>
          <p:nvPr/>
        </p:nvGrpSpPr>
        <p:grpSpPr>
          <a:xfrm>
            <a:off x="8047661" y="1793646"/>
            <a:ext cx="279132" cy="356875"/>
            <a:chOff x="8047661" y="1969046"/>
            <a:chExt cx="279132" cy="356875"/>
          </a:xfrm>
        </p:grpSpPr>
        <p:sp>
          <p:nvSpPr>
            <p:cNvPr id="10258" name="Google Shape;10258;p64"/>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4"/>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4"/>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4"/>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64"/>
          <p:cNvGrpSpPr/>
          <p:nvPr/>
        </p:nvGrpSpPr>
        <p:grpSpPr>
          <a:xfrm>
            <a:off x="7596157" y="1792759"/>
            <a:ext cx="279544" cy="358142"/>
            <a:chOff x="7596157" y="1968159"/>
            <a:chExt cx="279544" cy="358142"/>
          </a:xfrm>
        </p:grpSpPr>
        <p:sp>
          <p:nvSpPr>
            <p:cNvPr id="10263" name="Google Shape;10263;p64"/>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4"/>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4"/>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4"/>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4"/>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4"/>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64"/>
          <p:cNvGrpSpPr/>
          <p:nvPr/>
        </p:nvGrpSpPr>
        <p:grpSpPr>
          <a:xfrm>
            <a:off x="7147315" y="1793646"/>
            <a:ext cx="279513" cy="357636"/>
            <a:chOff x="7147315" y="1969046"/>
            <a:chExt cx="279513" cy="357636"/>
          </a:xfrm>
        </p:grpSpPr>
        <p:sp>
          <p:nvSpPr>
            <p:cNvPr id="10270" name="Google Shape;10270;p64"/>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4"/>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4"/>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4"/>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4"/>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4"/>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4"/>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64"/>
          <p:cNvGrpSpPr/>
          <p:nvPr/>
        </p:nvGrpSpPr>
        <p:grpSpPr>
          <a:xfrm>
            <a:off x="6697681" y="1792917"/>
            <a:ext cx="280305" cy="359093"/>
            <a:chOff x="6697681" y="1968317"/>
            <a:chExt cx="280305" cy="359093"/>
          </a:xfrm>
        </p:grpSpPr>
        <p:sp>
          <p:nvSpPr>
            <p:cNvPr id="10278" name="Google Shape;10278;p64"/>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4"/>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4"/>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4"/>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4"/>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4"/>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4"/>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64"/>
          <p:cNvGrpSpPr/>
          <p:nvPr/>
        </p:nvGrpSpPr>
        <p:grpSpPr>
          <a:xfrm>
            <a:off x="6248839" y="1792537"/>
            <a:ext cx="280273" cy="358744"/>
            <a:chOff x="6248839" y="1967937"/>
            <a:chExt cx="280273" cy="358744"/>
          </a:xfrm>
        </p:grpSpPr>
        <p:sp>
          <p:nvSpPr>
            <p:cNvPr id="10286" name="Google Shape;10286;p64"/>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4"/>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4"/>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4"/>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4"/>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4"/>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4"/>
          <p:cNvGrpSpPr/>
          <p:nvPr/>
        </p:nvGrpSpPr>
        <p:grpSpPr>
          <a:xfrm>
            <a:off x="5801485" y="1793646"/>
            <a:ext cx="279164" cy="357794"/>
            <a:chOff x="5801485" y="1969046"/>
            <a:chExt cx="279164" cy="357794"/>
          </a:xfrm>
        </p:grpSpPr>
        <p:sp>
          <p:nvSpPr>
            <p:cNvPr id="10293" name="Google Shape;10293;p64"/>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4"/>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4"/>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4"/>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4"/>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4"/>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4"/>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4"/>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4"/>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4"/>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4"/>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4"/>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4"/>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64"/>
          <p:cNvGrpSpPr/>
          <p:nvPr/>
        </p:nvGrpSpPr>
        <p:grpSpPr>
          <a:xfrm>
            <a:off x="5352643" y="1793646"/>
            <a:ext cx="278404" cy="358364"/>
            <a:chOff x="5352643" y="1969046"/>
            <a:chExt cx="278404" cy="358364"/>
          </a:xfrm>
        </p:grpSpPr>
        <p:sp>
          <p:nvSpPr>
            <p:cNvPr id="10307" name="Google Shape;10307;p64"/>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4"/>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4"/>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4"/>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4"/>
          <p:cNvGrpSpPr/>
          <p:nvPr/>
        </p:nvGrpSpPr>
        <p:grpSpPr>
          <a:xfrm>
            <a:off x="4897750" y="1792917"/>
            <a:ext cx="279132" cy="358364"/>
            <a:chOff x="4897750" y="1968317"/>
            <a:chExt cx="279132" cy="358364"/>
          </a:xfrm>
        </p:grpSpPr>
        <p:sp>
          <p:nvSpPr>
            <p:cNvPr id="10312" name="Google Shape;10312;p64"/>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4"/>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4"/>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4"/>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4"/>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4"/>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4"/>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4"/>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4"/>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4"/>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4"/>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4"/>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4"/>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5" name="Google Shape;10325;p64"/>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6" name="Google Shape;10326;p64"/>
          <p:cNvGrpSpPr/>
          <p:nvPr/>
        </p:nvGrpSpPr>
        <p:grpSpPr>
          <a:xfrm>
            <a:off x="1767449" y="1337644"/>
            <a:ext cx="324403" cy="347783"/>
            <a:chOff x="1767449" y="1513044"/>
            <a:chExt cx="324403" cy="347783"/>
          </a:xfrm>
        </p:grpSpPr>
        <p:sp>
          <p:nvSpPr>
            <p:cNvPr id="10327" name="Google Shape;10327;p64"/>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4"/>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4"/>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4"/>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4"/>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4"/>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4"/>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4"/>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4"/>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64"/>
          <p:cNvGrpSpPr/>
          <p:nvPr/>
        </p:nvGrpSpPr>
        <p:grpSpPr>
          <a:xfrm>
            <a:off x="4007193" y="1337327"/>
            <a:ext cx="320633" cy="348100"/>
            <a:chOff x="4007193" y="1512727"/>
            <a:chExt cx="320633" cy="348100"/>
          </a:xfrm>
        </p:grpSpPr>
        <p:sp>
          <p:nvSpPr>
            <p:cNvPr id="10337" name="Google Shape;10337;p64"/>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4"/>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4"/>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4"/>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4"/>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4"/>
          <p:cNvGrpSpPr/>
          <p:nvPr/>
        </p:nvGrpSpPr>
        <p:grpSpPr>
          <a:xfrm>
            <a:off x="3530425" y="1333347"/>
            <a:ext cx="368175" cy="344594"/>
            <a:chOff x="3530425" y="1508747"/>
            <a:chExt cx="368175" cy="344594"/>
          </a:xfrm>
        </p:grpSpPr>
        <p:sp>
          <p:nvSpPr>
            <p:cNvPr id="10343" name="Google Shape;10343;p64"/>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4"/>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4"/>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4"/>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4"/>
          <p:cNvGrpSpPr/>
          <p:nvPr/>
        </p:nvGrpSpPr>
        <p:grpSpPr>
          <a:xfrm>
            <a:off x="3127598" y="1337834"/>
            <a:ext cx="289714" cy="347593"/>
            <a:chOff x="3127598" y="1513234"/>
            <a:chExt cx="289714" cy="347593"/>
          </a:xfrm>
        </p:grpSpPr>
        <p:sp>
          <p:nvSpPr>
            <p:cNvPr id="10348" name="Google Shape;10348;p64"/>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4"/>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4"/>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4"/>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4"/>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64"/>
          <p:cNvGrpSpPr/>
          <p:nvPr/>
        </p:nvGrpSpPr>
        <p:grpSpPr>
          <a:xfrm>
            <a:off x="2662884" y="1337644"/>
            <a:ext cx="322914" cy="348543"/>
            <a:chOff x="2662884" y="1513044"/>
            <a:chExt cx="322914" cy="348543"/>
          </a:xfrm>
        </p:grpSpPr>
        <p:sp>
          <p:nvSpPr>
            <p:cNvPr id="10354" name="Google Shape;10354;p64"/>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4"/>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4"/>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4"/>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4"/>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4"/>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4"/>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4"/>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4"/>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4"/>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64"/>
          <p:cNvGrpSpPr/>
          <p:nvPr/>
        </p:nvGrpSpPr>
        <p:grpSpPr>
          <a:xfrm>
            <a:off x="2232511" y="1337359"/>
            <a:ext cx="299534" cy="348068"/>
            <a:chOff x="2232511" y="1512759"/>
            <a:chExt cx="299534" cy="348068"/>
          </a:xfrm>
        </p:grpSpPr>
        <p:sp>
          <p:nvSpPr>
            <p:cNvPr id="10365" name="Google Shape;10365;p64"/>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4"/>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4"/>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4"/>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4"/>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4"/>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4"/>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4"/>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4"/>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4"/>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4"/>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6" name="Google Shape;10376;p64"/>
          <p:cNvGrpSpPr/>
          <p:nvPr/>
        </p:nvGrpSpPr>
        <p:grpSpPr>
          <a:xfrm>
            <a:off x="1331406" y="1337961"/>
            <a:ext cx="301784" cy="348607"/>
            <a:chOff x="1331406" y="1513361"/>
            <a:chExt cx="301784" cy="348607"/>
          </a:xfrm>
        </p:grpSpPr>
        <p:sp>
          <p:nvSpPr>
            <p:cNvPr id="10377" name="Google Shape;10377;p64"/>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4"/>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4"/>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4"/>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64"/>
          <p:cNvGrpSpPr/>
          <p:nvPr/>
        </p:nvGrpSpPr>
        <p:grpSpPr>
          <a:xfrm>
            <a:off x="7144274" y="1324814"/>
            <a:ext cx="282174" cy="355735"/>
            <a:chOff x="7144274" y="1500214"/>
            <a:chExt cx="282174" cy="355735"/>
          </a:xfrm>
        </p:grpSpPr>
        <p:sp>
          <p:nvSpPr>
            <p:cNvPr id="10382" name="Google Shape;10382;p64"/>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4"/>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4"/>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4"/>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4"/>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4"/>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8" name="Google Shape;10388;p64"/>
          <p:cNvGrpSpPr/>
          <p:nvPr/>
        </p:nvGrpSpPr>
        <p:grpSpPr>
          <a:xfrm>
            <a:off x="6685262" y="1324814"/>
            <a:ext cx="289682" cy="354594"/>
            <a:chOff x="6685262" y="1500214"/>
            <a:chExt cx="289682" cy="354594"/>
          </a:xfrm>
        </p:grpSpPr>
        <p:sp>
          <p:nvSpPr>
            <p:cNvPr id="10389" name="Google Shape;10389;p64"/>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4"/>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4"/>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4"/>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64"/>
          <p:cNvGrpSpPr/>
          <p:nvPr/>
        </p:nvGrpSpPr>
        <p:grpSpPr>
          <a:xfrm>
            <a:off x="6200938" y="1325194"/>
            <a:ext cx="322154" cy="355355"/>
            <a:chOff x="6200938" y="1500594"/>
            <a:chExt cx="322154" cy="355355"/>
          </a:xfrm>
        </p:grpSpPr>
        <p:sp>
          <p:nvSpPr>
            <p:cNvPr id="10394" name="Google Shape;10394;p64"/>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4"/>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4"/>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4"/>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4"/>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64"/>
          <p:cNvGrpSpPr/>
          <p:nvPr/>
        </p:nvGrpSpPr>
        <p:grpSpPr>
          <a:xfrm>
            <a:off x="5289631" y="1324814"/>
            <a:ext cx="332355" cy="354974"/>
            <a:chOff x="5289631" y="1500214"/>
            <a:chExt cx="332355" cy="354974"/>
          </a:xfrm>
        </p:grpSpPr>
        <p:sp>
          <p:nvSpPr>
            <p:cNvPr id="10400" name="Google Shape;10400;p64"/>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4"/>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4"/>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4"/>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4"/>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4"/>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64"/>
          <p:cNvGrpSpPr/>
          <p:nvPr/>
        </p:nvGrpSpPr>
        <p:grpSpPr>
          <a:xfrm>
            <a:off x="5748295" y="1324433"/>
            <a:ext cx="323294" cy="356115"/>
            <a:chOff x="5748295" y="1499833"/>
            <a:chExt cx="323294" cy="356115"/>
          </a:xfrm>
        </p:grpSpPr>
        <p:sp>
          <p:nvSpPr>
            <p:cNvPr id="10407" name="Google Shape;10407;p64"/>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4"/>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4"/>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4"/>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4"/>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4"/>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4"/>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4" name="Google Shape;10414;p64"/>
          <p:cNvGrpSpPr/>
          <p:nvPr/>
        </p:nvGrpSpPr>
        <p:grpSpPr>
          <a:xfrm>
            <a:off x="8047661" y="1325637"/>
            <a:ext cx="278404" cy="355260"/>
            <a:chOff x="8047661" y="1501037"/>
            <a:chExt cx="278404" cy="355260"/>
          </a:xfrm>
        </p:grpSpPr>
        <p:sp>
          <p:nvSpPr>
            <p:cNvPr id="10415" name="Google Shape;10415;p64"/>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4"/>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4"/>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4"/>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4"/>
          <p:cNvGrpSpPr/>
          <p:nvPr/>
        </p:nvGrpSpPr>
        <p:grpSpPr>
          <a:xfrm>
            <a:off x="4903389" y="1324814"/>
            <a:ext cx="267854" cy="355735"/>
            <a:chOff x="4903389" y="1500214"/>
            <a:chExt cx="267854" cy="355735"/>
          </a:xfrm>
        </p:grpSpPr>
        <p:sp>
          <p:nvSpPr>
            <p:cNvPr id="10420" name="Google Shape;10420;p64"/>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4"/>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4"/>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4"/>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4"/>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64"/>
          <p:cNvGrpSpPr/>
          <p:nvPr/>
        </p:nvGrpSpPr>
        <p:grpSpPr>
          <a:xfrm>
            <a:off x="7613518" y="1325954"/>
            <a:ext cx="264433" cy="353074"/>
            <a:chOff x="7613518" y="1501354"/>
            <a:chExt cx="264433" cy="353074"/>
          </a:xfrm>
        </p:grpSpPr>
        <p:sp>
          <p:nvSpPr>
            <p:cNvPr id="10426" name="Google Shape;10426;p64"/>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4"/>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4"/>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4"/>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4"/>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4"/>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2" name="Google Shape;10432;p64"/>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433" name="Google Shape;10433;p64"/>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437" name="Shape 10437"/>
        <p:cNvGrpSpPr/>
        <p:nvPr/>
      </p:nvGrpSpPr>
      <p:grpSpPr>
        <a:xfrm>
          <a:off x="0" y="0"/>
          <a:ext cx="0" cy="0"/>
          <a:chOff x="0" y="0"/>
          <a:chExt cx="0" cy="0"/>
        </a:xfrm>
      </p:grpSpPr>
      <p:grpSp>
        <p:nvGrpSpPr>
          <p:cNvPr id="10438" name="Google Shape;10438;p65"/>
          <p:cNvGrpSpPr/>
          <p:nvPr/>
        </p:nvGrpSpPr>
        <p:grpSpPr>
          <a:xfrm>
            <a:off x="1757085" y="1325225"/>
            <a:ext cx="371069" cy="359396"/>
            <a:chOff x="1757085" y="1500675"/>
            <a:chExt cx="371069" cy="359396"/>
          </a:xfrm>
        </p:grpSpPr>
        <p:sp>
          <p:nvSpPr>
            <p:cNvPr id="10439" name="Google Shape;10439;p65"/>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5"/>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5"/>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5"/>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5"/>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5"/>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5"/>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5"/>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5"/>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5"/>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5"/>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5"/>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5"/>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5"/>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5"/>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5"/>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5"/>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5"/>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5"/>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5"/>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5"/>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65"/>
          <p:cNvGrpSpPr/>
          <p:nvPr/>
        </p:nvGrpSpPr>
        <p:grpSpPr>
          <a:xfrm>
            <a:off x="2774209" y="1779241"/>
            <a:ext cx="116693" cy="374186"/>
            <a:chOff x="2774209" y="1954691"/>
            <a:chExt cx="116693" cy="374186"/>
          </a:xfrm>
        </p:grpSpPr>
        <p:sp>
          <p:nvSpPr>
            <p:cNvPr id="10469" name="Google Shape;10469;p65"/>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5"/>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5"/>
          <p:cNvGrpSpPr/>
          <p:nvPr/>
        </p:nvGrpSpPr>
        <p:grpSpPr>
          <a:xfrm>
            <a:off x="4017435" y="1324462"/>
            <a:ext cx="315092" cy="359397"/>
            <a:chOff x="4017435" y="1499912"/>
            <a:chExt cx="315092" cy="359397"/>
          </a:xfrm>
        </p:grpSpPr>
        <p:sp>
          <p:nvSpPr>
            <p:cNvPr id="10472" name="Google Shape;10472;p65"/>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5"/>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65"/>
          <p:cNvGrpSpPr/>
          <p:nvPr/>
        </p:nvGrpSpPr>
        <p:grpSpPr>
          <a:xfrm>
            <a:off x="3963652" y="1824309"/>
            <a:ext cx="374154" cy="284050"/>
            <a:chOff x="3963652" y="1999759"/>
            <a:chExt cx="374154" cy="284050"/>
          </a:xfrm>
        </p:grpSpPr>
        <p:sp>
          <p:nvSpPr>
            <p:cNvPr id="10475" name="Google Shape;10475;p65"/>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5"/>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5"/>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5"/>
          <p:cNvGrpSpPr/>
          <p:nvPr/>
        </p:nvGrpSpPr>
        <p:grpSpPr>
          <a:xfrm>
            <a:off x="1777536" y="1839416"/>
            <a:ext cx="376444" cy="253772"/>
            <a:chOff x="1777536" y="2014866"/>
            <a:chExt cx="376444" cy="253772"/>
          </a:xfrm>
        </p:grpSpPr>
        <p:sp>
          <p:nvSpPr>
            <p:cNvPr id="10479" name="Google Shape;10479;p65"/>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5"/>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5"/>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5"/>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5"/>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5"/>
          <p:cNvGrpSpPr/>
          <p:nvPr/>
        </p:nvGrpSpPr>
        <p:grpSpPr>
          <a:xfrm>
            <a:off x="1309875" y="1881876"/>
            <a:ext cx="374154" cy="169680"/>
            <a:chOff x="1309875" y="2057326"/>
            <a:chExt cx="374154" cy="169680"/>
          </a:xfrm>
        </p:grpSpPr>
        <p:sp>
          <p:nvSpPr>
            <p:cNvPr id="10485" name="Google Shape;10485;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5"/>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5"/>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5"/>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5"/>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5"/>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5"/>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5"/>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6" name="Google Shape;10496;p65"/>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7" name="Google Shape;10497;p65"/>
          <p:cNvGrpSpPr/>
          <p:nvPr/>
        </p:nvGrpSpPr>
        <p:grpSpPr>
          <a:xfrm>
            <a:off x="2347450" y="1779114"/>
            <a:ext cx="113639" cy="373168"/>
            <a:chOff x="2347450" y="1954564"/>
            <a:chExt cx="113639" cy="373168"/>
          </a:xfrm>
        </p:grpSpPr>
        <p:sp>
          <p:nvSpPr>
            <p:cNvPr id="10498" name="Google Shape;10498;p65"/>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5"/>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0" name="Google Shape;10500;p65"/>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1" name="Google Shape;10501;p65"/>
          <p:cNvGrpSpPr/>
          <p:nvPr/>
        </p:nvGrpSpPr>
        <p:grpSpPr>
          <a:xfrm>
            <a:off x="3110102" y="1324430"/>
            <a:ext cx="330613" cy="358379"/>
            <a:chOff x="3110102" y="1499880"/>
            <a:chExt cx="330613" cy="358379"/>
          </a:xfrm>
        </p:grpSpPr>
        <p:sp>
          <p:nvSpPr>
            <p:cNvPr id="10502" name="Google Shape;10502;p65"/>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5"/>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5"/>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5"/>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5"/>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5"/>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5"/>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5"/>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0" name="Google Shape;10510;p65"/>
          <p:cNvGrpSpPr/>
          <p:nvPr/>
        </p:nvGrpSpPr>
        <p:grpSpPr>
          <a:xfrm>
            <a:off x="3485575" y="1824309"/>
            <a:ext cx="373772" cy="284050"/>
            <a:chOff x="3531200" y="1999759"/>
            <a:chExt cx="373772" cy="284050"/>
          </a:xfrm>
        </p:grpSpPr>
        <p:sp>
          <p:nvSpPr>
            <p:cNvPr id="10511" name="Google Shape;10511;p65"/>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5"/>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5"/>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5"/>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5" name="Google Shape;10515;p65"/>
          <p:cNvGrpSpPr/>
          <p:nvPr/>
        </p:nvGrpSpPr>
        <p:grpSpPr>
          <a:xfrm>
            <a:off x="2667058" y="1324843"/>
            <a:ext cx="330231" cy="359015"/>
            <a:chOff x="2667058" y="1500293"/>
            <a:chExt cx="330231" cy="359015"/>
          </a:xfrm>
        </p:grpSpPr>
        <p:sp>
          <p:nvSpPr>
            <p:cNvPr id="10516" name="Google Shape;10516;p65"/>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5"/>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5"/>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5"/>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5"/>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5"/>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5"/>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5"/>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5"/>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5"/>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5"/>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5"/>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5"/>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5"/>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4" name="Google Shape;10534;p65"/>
          <p:cNvGrpSpPr/>
          <p:nvPr/>
        </p:nvGrpSpPr>
        <p:grpSpPr>
          <a:xfrm>
            <a:off x="3567553" y="1324462"/>
            <a:ext cx="320022" cy="359778"/>
            <a:chOff x="3567553" y="1499912"/>
            <a:chExt cx="320022" cy="359778"/>
          </a:xfrm>
        </p:grpSpPr>
        <p:sp>
          <p:nvSpPr>
            <p:cNvPr id="10535" name="Google Shape;10535;p65"/>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5"/>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5"/>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5"/>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5"/>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5"/>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1" name="Google Shape;10541;p65"/>
          <p:cNvGrpSpPr/>
          <p:nvPr/>
        </p:nvGrpSpPr>
        <p:grpSpPr>
          <a:xfrm>
            <a:off x="1309875" y="1324462"/>
            <a:ext cx="359015" cy="358633"/>
            <a:chOff x="1309875" y="1499912"/>
            <a:chExt cx="359015" cy="358633"/>
          </a:xfrm>
        </p:grpSpPr>
        <p:sp>
          <p:nvSpPr>
            <p:cNvPr id="10542" name="Google Shape;10542;p65"/>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5"/>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5"/>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5"/>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5"/>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5"/>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5"/>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5"/>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5"/>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65"/>
          <p:cNvGrpSpPr/>
          <p:nvPr/>
        </p:nvGrpSpPr>
        <p:grpSpPr>
          <a:xfrm>
            <a:off x="2219466" y="1324843"/>
            <a:ext cx="330613" cy="359015"/>
            <a:chOff x="2219466" y="1500293"/>
            <a:chExt cx="330613" cy="359015"/>
          </a:xfrm>
        </p:grpSpPr>
        <p:sp>
          <p:nvSpPr>
            <p:cNvPr id="10552" name="Google Shape;10552;p65"/>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5"/>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65"/>
          <p:cNvGrpSpPr/>
          <p:nvPr/>
        </p:nvGrpSpPr>
        <p:grpSpPr>
          <a:xfrm>
            <a:off x="5343544" y="1333908"/>
            <a:ext cx="244676" cy="351095"/>
            <a:chOff x="5343544" y="1509358"/>
            <a:chExt cx="244676" cy="351095"/>
          </a:xfrm>
        </p:grpSpPr>
        <p:sp>
          <p:nvSpPr>
            <p:cNvPr id="10555" name="Google Shape;10555;p65"/>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5"/>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5"/>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8" name="Google Shape;10558;p65"/>
          <p:cNvGrpSpPr/>
          <p:nvPr/>
        </p:nvGrpSpPr>
        <p:grpSpPr>
          <a:xfrm>
            <a:off x="4882340" y="1333908"/>
            <a:ext cx="246171" cy="351095"/>
            <a:chOff x="4882340" y="1509358"/>
            <a:chExt cx="246171" cy="351095"/>
          </a:xfrm>
        </p:grpSpPr>
        <p:sp>
          <p:nvSpPr>
            <p:cNvPr id="10559" name="Google Shape;10559;p65"/>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5"/>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5"/>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5"/>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5"/>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65"/>
          <p:cNvGrpSpPr/>
          <p:nvPr/>
        </p:nvGrpSpPr>
        <p:grpSpPr>
          <a:xfrm>
            <a:off x="6273204" y="1333558"/>
            <a:ext cx="236343" cy="351445"/>
            <a:chOff x="6273204" y="1509008"/>
            <a:chExt cx="236343" cy="351445"/>
          </a:xfrm>
        </p:grpSpPr>
        <p:sp>
          <p:nvSpPr>
            <p:cNvPr id="10565" name="Google Shape;10565;p65"/>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5"/>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7" name="Google Shape;10567;p65"/>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8" name="Google Shape;10568;p65"/>
          <p:cNvGrpSpPr/>
          <p:nvPr/>
        </p:nvGrpSpPr>
        <p:grpSpPr>
          <a:xfrm>
            <a:off x="7219530" y="1332794"/>
            <a:ext cx="191625" cy="352209"/>
            <a:chOff x="7219530" y="1508244"/>
            <a:chExt cx="191625" cy="352209"/>
          </a:xfrm>
        </p:grpSpPr>
        <p:sp>
          <p:nvSpPr>
            <p:cNvPr id="10569" name="Google Shape;10569;p65"/>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5"/>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65"/>
          <p:cNvGrpSpPr/>
          <p:nvPr/>
        </p:nvGrpSpPr>
        <p:grpSpPr>
          <a:xfrm>
            <a:off x="7699309" y="1333176"/>
            <a:ext cx="154922" cy="351827"/>
            <a:chOff x="7699309" y="1508626"/>
            <a:chExt cx="154922" cy="351827"/>
          </a:xfrm>
        </p:grpSpPr>
        <p:sp>
          <p:nvSpPr>
            <p:cNvPr id="10572" name="Google Shape;10572;p65"/>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5"/>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5"/>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5"/>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5"/>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5"/>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5"/>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9" name="Google Shape;10579;p65"/>
          <p:cNvGrpSpPr/>
          <p:nvPr/>
        </p:nvGrpSpPr>
        <p:grpSpPr>
          <a:xfrm>
            <a:off x="8161690" y="1333558"/>
            <a:ext cx="153396" cy="351064"/>
            <a:chOff x="8161690" y="1509008"/>
            <a:chExt cx="153396" cy="351064"/>
          </a:xfrm>
        </p:grpSpPr>
        <p:sp>
          <p:nvSpPr>
            <p:cNvPr id="10580" name="Google Shape;10580;p65"/>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5"/>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5"/>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5"/>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65"/>
          <p:cNvGrpSpPr/>
          <p:nvPr/>
        </p:nvGrpSpPr>
        <p:grpSpPr>
          <a:xfrm>
            <a:off x="6746940" y="1333431"/>
            <a:ext cx="213221" cy="352304"/>
            <a:chOff x="6746940" y="1508881"/>
            <a:chExt cx="213221" cy="352304"/>
          </a:xfrm>
        </p:grpSpPr>
        <p:sp>
          <p:nvSpPr>
            <p:cNvPr id="10585" name="Google Shape;10585;p65"/>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5"/>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5"/>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5"/>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9" name="Google Shape;10589;p65"/>
          <p:cNvGrpSpPr/>
          <p:nvPr/>
        </p:nvGrpSpPr>
        <p:grpSpPr>
          <a:xfrm>
            <a:off x="5770336" y="1832165"/>
            <a:ext cx="350682" cy="292097"/>
            <a:chOff x="5770336" y="2007615"/>
            <a:chExt cx="350682" cy="292097"/>
          </a:xfrm>
        </p:grpSpPr>
        <p:sp>
          <p:nvSpPr>
            <p:cNvPr id="10590" name="Google Shape;10590;p65"/>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5"/>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5"/>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5"/>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65"/>
          <p:cNvGrpSpPr/>
          <p:nvPr/>
        </p:nvGrpSpPr>
        <p:grpSpPr>
          <a:xfrm>
            <a:off x="5326878" y="1804908"/>
            <a:ext cx="350332" cy="346229"/>
            <a:chOff x="5326878" y="1980358"/>
            <a:chExt cx="350332" cy="346229"/>
          </a:xfrm>
        </p:grpSpPr>
        <p:sp>
          <p:nvSpPr>
            <p:cNvPr id="10595" name="Google Shape;10595;p65"/>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5"/>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5"/>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5"/>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9" name="Google Shape;10599;p65"/>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0" name="Google Shape;10600;p65"/>
          <p:cNvGrpSpPr/>
          <p:nvPr/>
        </p:nvGrpSpPr>
        <p:grpSpPr>
          <a:xfrm>
            <a:off x="4883835" y="1817121"/>
            <a:ext cx="350300" cy="323043"/>
            <a:chOff x="4883835" y="1992571"/>
            <a:chExt cx="350300" cy="323043"/>
          </a:xfrm>
        </p:grpSpPr>
        <p:sp>
          <p:nvSpPr>
            <p:cNvPr id="10601" name="Google Shape;10601;p65"/>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5"/>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5"/>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5"/>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5"/>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5"/>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65"/>
          <p:cNvGrpSpPr/>
          <p:nvPr/>
        </p:nvGrpSpPr>
        <p:grpSpPr>
          <a:xfrm>
            <a:off x="7548967" y="1803477"/>
            <a:ext cx="333285" cy="349950"/>
            <a:chOff x="7548967" y="1978927"/>
            <a:chExt cx="333285" cy="349950"/>
          </a:xfrm>
        </p:grpSpPr>
        <p:sp>
          <p:nvSpPr>
            <p:cNvPr id="10608" name="Google Shape;10608;p65"/>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5"/>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5"/>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5"/>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5"/>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5"/>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5"/>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65"/>
          <p:cNvGrpSpPr/>
          <p:nvPr/>
        </p:nvGrpSpPr>
        <p:grpSpPr>
          <a:xfrm>
            <a:off x="6214142" y="1803477"/>
            <a:ext cx="346515" cy="350300"/>
            <a:chOff x="6214142" y="1978927"/>
            <a:chExt cx="346515" cy="350300"/>
          </a:xfrm>
        </p:grpSpPr>
        <p:sp>
          <p:nvSpPr>
            <p:cNvPr id="10616" name="Google Shape;10616;p65"/>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5"/>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65"/>
          <p:cNvGrpSpPr/>
          <p:nvPr/>
        </p:nvGrpSpPr>
        <p:grpSpPr>
          <a:xfrm>
            <a:off x="7105923" y="1803095"/>
            <a:ext cx="333285" cy="350682"/>
            <a:chOff x="7105923" y="1978545"/>
            <a:chExt cx="333285" cy="350682"/>
          </a:xfrm>
        </p:grpSpPr>
        <p:sp>
          <p:nvSpPr>
            <p:cNvPr id="10619" name="Google Shape;10619;p65"/>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5"/>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5"/>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5"/>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5"/>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5"/>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5"/>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6" name="Google Shape;10626;p65"/>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5"/>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8" name="Google Shape;10628;p65"/>
          <p:cNvGrpSpPr/>
          <p:nvPr/>
        </p:nvGrpSpPr>
        <p:grpSpPr>
          <a:xfrm>
            <a:off x="3616406" y="2246902"/>
            <a:ext cx="203393" cy="351827"/>
            <a:chOff x="3616406" y="2422352"/>
            <a:chExt cx="203393" cy="351827"/>
          </a:xfrm>
        </p:grpSpPr>
        <p:sp>
          <p:nvSpPr>
            <p:cNvPr id="10629" name="Google Shape;10629;p65"/>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5"/>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1" name="Google Shape;10631;p65"/>
          <p:cNvGrpSpPr/>
          <p:nvPr/>
        </p:nvGrpSpPr>
        <p:grpSpPr>
          <a:xfrm>
            <a:off x="878187" y="2246520"/>
            <a:ext cx="272696" cy="351827"/>
            <a:chOff x="913012" y="2421970"/>
            <a:chExt cx="272696" cy="351827"/>
          </a:xfrm>
        </p:grpSpPr>
        <p:sp>
          <p:nvSpPr>
            <p:cNvPr id="10632" name="Google Shape;10632;p65"/>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5"/>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5"/>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5"/>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6" name="Google Shape;10636;p65"/>
          <p:cNvGrpSpPr/>
          <p:nvPr/>
        </p:nvGrpSpPr>
        <p:grpSpPr>
          <a:xfrm>
            <a:off x="2274743" y="2246902"/>
            <a:ext cx="255649" cy="351445"/>
            <a:chOff x="2274743" y="2422352"/>
            <a:chExt cx="255649" cy="351445"/>
          </a:xfrm>
        </p:grpSpPr>
        <p:sp>
          <p:nvSpPr>
            <p:cNvPr id="10637" name="Google Shape;10637;p65"/>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5"/>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5"/>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0" name="Google Shape;10640;p65"/>
          <p:cNvGrpSpPr/>
          <p:nvPr/>
        </p:nvGrpSpPr>
        <p:grpSpPr>
          <a:xfrm>
            <a:off x="2708723" y="2245789"/>
            <a:ext cx="246552" cy="352558"/>
            <a:chOff x="2708723" y="2421239"/>
            <a:chExt cx="246552" cy="352558"/>
          </a:xfrm>
        </p:grpSpPr>
        <p:sp>
          <p:nvSpPr>
            <p:cNvPr id="10641" name="Google Shape;10641;p65"/>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5"/>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5"/>
          <p:cNvGrpSpPr/>
          <p:nvPr/>
        </p:nvGrpSpPr>
        <p:grpSpPr>
          <a:xfrm>
            <a:off x="1835485" y="2246902"/>
            <a:ext cx="259433" cy="350714"/>
            <a:chOff x="1835485" y="2422352"/>
            <a:chExt cx="259433" cy="350714"/>
          </a:xfrm>
        </p:grpSpPr>
        <p:sp>
          <p:nvSpPr>
            <p:cNvPr id="10644" name="Google Shape;10644;p65"/>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5"/>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5"/>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5"/>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5"/>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5"/>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5"/>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1" name="Google Shape;10651;p65"/>
          <p:cNvGrpSpPr/>
          <p:nvPr/>
        </p:nvGrpSpPr>
        <p:grpSpPr>
          <a:xfrm>
            <a:off x="3150240" y="2246902"/>
            <a:ext cx="212489" cy="351445"/>
            <a:chOff x="3150240" y="2422352"/>
            <a:chExt cx="212489" cy="351445"/>
          </a:xfrm>
        </p:grpSpPr>
        <p:sp>
          <p:nvSpPr>
            <p:cNvPr id="10652" name="Google Shape;10652;p65"/>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5"/>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65"/>
          <p:cNvGrpSpPr/>
          <p:nvPr/>
        </p:nvGrpSpPr>
        <p:grpSpPr>
          <a:xfrm>
            <a:off x="1367060" y="2246679"/>
            <a:ext cx="269261" cy="352050"/>
            <a:chOff x="1367060" y="2422129"/>
            <a:chExt cx="269261" cy="352050"/>
          </a:xfrm>
        </p:grpSpPr>
        <p:sp>
          <p:nvSpPr>
            <p:cNvPr id="10655" name="Google Shape;10655;p65"/>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5"/>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5"/>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5"/>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5"/>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5"/>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5"/>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5"/>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5"/>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5"/>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5"/>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5"/>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5"/>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5"/>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9" name="Google Shape;10669;p65"/>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0" name="Google Shape;10670;p65"/>
          <p:cNvGrpSpPr/>
          <p:nvPr/>
        </p:nvGrpSpPr>
        <p:grpSpPr>
          <a:xfrm>
            <a:off x="4882690" y="2249955"/>
            <a:ext cx="274573" cy="350682"/>
            <a:chOff x="4882690" y="2425405"/>
            <a:chExt cx="274573" cy="350682"/>
          </a:xfrm>
        </p:grpSpPr>
        <p:sp>
          <p:nvSpPr>
            <p:cNvPr id="10671" name="Google Shape;10671;p65"/>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5"/>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5"/>
          <p:cNvGrpSpPr/>
          <p:nvPr/>
        </p:nvGrpSpPr>
        <p:grpSpPr>
          <a:xfrm>
            <a:off x="6627639" y="2268434"/>
            <a:ext cx="355993" cy="313247"/>
            <a:chOff x="6627639" y="2443884"/>
            <a:chExt cx="355993" cy="313247"/>
          </a:xfrm>
        </p:grpSpPr>
        <p:sp>
          <p:nvSpPr>
            <p:cNvPr id="10674" name="Google Shape;10674;p65"/>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5"/>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5"/>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7" name="Google Shape;10677;p65"/>
          <p:cNvGrpSpPr/>
          <p:nvPr/>
        </p:nvGrpSpPr>
        <p:grpSpPr>
          <a:xfrm>
            <a:off x="6183451" y="2286690"/>
            <a:ext cx="351445" cy="277976"/>
            <a:chOff x="6183451" y="2462140"/>
            <a:chExt cx="351445" cy="277976"/>
          </a:xfrm>
        </p:grpSpPr>
        <p:sp>
          <p:nvSpPr>
            <p:cNvPr id="10678" name="Google Shape;10678;p65"/>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5"/>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5"/>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5"/>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5"/>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5"/>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5"/>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65"/>
          <p:cNvGrpSpPr/>
          <p:nvPr/>
        </p:nvGrpSpPr>
        <p:grpSpPr>
          <a:xfrm>
            <a:off x="5735477" y="2254408"/>
            <a:ext cx="353354" cy="341299"/>
            <a:chOff x="5735477" y="2429858"/>
            <a:chExt cx="353354" cy="341299"/>
          </a:xfrm>
        </p:grpSpPr>
        <p:sp>
          <p:nvSpPr>
            <p:cNvPr id="10686" name="Google Shape;10686;p65"/>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5"/>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5"/>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5"/>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5"/>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5"/>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2" name="Google Shape;10692;p65"/>
          <p:cNvGrpSpPr/>
          <p:nvPr/>
        </p:nvGrpSpPr>
        <p:grpSpPr>
          <a:xfrm>
            <a:off x="5243735" y="2271523"/>
            <a:ext cx="405255" cy="275499"/>
            <a:chOff x="5283337" y="2478774"/>
            <a:chExt cx="358633" cy="243913"/>
          </a:xfrm>
        </p:grpSpPr>
        <p:sp>
          <p:nvSpPr>
            <p:cNvPr id="10693" name="Google Shape;10693;p65"/>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5"/>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5"/>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5"/>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5"/>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5"/>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5"/>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5"/>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5"/>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5"/>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5"/>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5"/>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5"/>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5"/>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5"/>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5"/>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5"/>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0" name="Google Shape;10710;p65"/>
          <p:cNvGrpSpPr/>
          <p:nvPr/>
        </p:nvGrpSpPr>
        <p:grpSpPr>
          <a:xfrm>
            <a:off x="7964753" y="2295373"/>
            <a:ext cx="362068" cy="258670"/>
            <a:chOff x="7964753" y="2470823"/>
            <a:chExt cx="362068" cy="258670"/>
          </a:xfrm>
        </p:grpSpPr>
        <p:sp>
          <p:nvSpPr>
            <p:cNvPr id="10711" name="Google Shape;10711;p65"/>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5"/>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5"/>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5"/>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5"/>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5"/>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5"/>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5"/>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5"/>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65"/>
          <p:cNvGrpSpPr/>
          <p:nvPr/>
        </p:nvGrpSpPr>
        <p:grpSpPr>
          <a:xfrm>
            <a:off x="7524349" y="2280997"/>
            <a:ext cx="350332" cy="288948"/>
            <a:chOff x="7524349" y="2456447"/>
            <a:chExt cx="350332" cy="288948"/>
          </a:xfrm>
        </p:grpSpPr>
        <p:sp>
          <p:nvSpPr>
            <p:cNvPr id="10721" name="Google Shape;10721;p65"/>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5"/>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5"/>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5"/>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5"/>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6" name="Google Shape;10726;p65"/>
          <p:cNvGrpSpPr/>
          <p:nvPr/>
        </p:nvGrpSpPr>
        <p:grpSpPr>
          <a:xfrm>
            <a:off x="3972749" y="2719143"/>
            <a:ext cx="355230" cy="356725"/>
            <a:chOff x="3972749" y="2894211"/>
            <a:chExt cx="355230" cy="356725"/>
          </a:xfrm>
        </p:grpSpPr>
        <p:sp>
          <p:nvSpPr>
            <p:cNvPr id="10727" name="Google Shape;10727;p65"/>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5"/>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5"/>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5"/>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5"/>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65"/>
          <p:cNvGrpSpPr/>
          <p:nvPr/>
        </p:nvGrpSpPr>
        <p:grpSpPr>
          <a:xfrm>
            <a:off x="3527797" y="2743553"/>
            <a:ext cx="355993" cy="307904"/>
            <a:chOff x="3527797" y="2918796"/>
            <a:chExt cx="355993" cy="307904"/>
          </a:xfrm>
        </p:grpSpPr>
        <p:sp>
          <p:nvSpPr>
            <p:cNvPr id="10733" name="Google Shape;10733;p65"/>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5"/>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5"/>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5"/>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5"/>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5"/>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5"/>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5"/>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5"/>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5"/>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5"/>
          <p:cNvGrpSpPr/>
          <p:nvPr/>
        </p:nvGrpSpPr>
        <p:grpSpPr>
          <a:xfrm>
            <a:off x="3082845" y="2746336"/>
            <a:ext cx="356375" cy="302338"/>
            <a:chOff x="3082845" y="2920959"/>
            <a:chExt cx="356375" cy="302338"/>
          </a:xfrm>
        </p:grpSpPr>
        <p:sp>
          <p:nvSpPr>
            <p:cNvPr id="10744" name="Google Shape;10744;p65"/>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5"/>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65"/>
          <p:cNvGrpSpPr/>
          <p:nvPr/>
        </p:nvGrpSpPr>
        <p:grpSpPr>
          <a:xfrm>
            <a:off x="2639038" y="2719699"/>
            <a:ext cx="355612" cy="355612"/>
            <a:chOff x="2639038" y="2894942"/>
            <a:chExt cx="355612" cy="355612"/>
          </a:xfrm>
        </p:grpSpPr>
        <p:sp>
          <p:nvSpPr>
            <p:cNvPr id="10747" name="Google Shape;10747;p65"/>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5"/>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9" name="Google Shape;10749;p65"/>
          <p:cNvGrpSpPr/>
          <p:nvPr/>
        </p:nvGrpSpPr>
        <p:grpSpPr>
          <a:xfrm>
            <a:off x="2194468" y="2763622"/>
            <a:ext cx="355993" cy="267766"/>
            <a:chOff x="2194468" y="2938865"/>
            <a:chExt cx="355993" cy="267766"/>
          </a:xfrm>
        </p:grpSpPr>
        <p:sp>
          <p:nvSpPr>
            <p:cNvPr id="10750" name="Google Shape;10750;p65"/>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5"/>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5"/>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5"/>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5"/>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5"/>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5"/>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5"/>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5"/>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5"/>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5"/>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5"/>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5"/>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5"/>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5"/>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5"/>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5"/>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5"/>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5"/>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5"/>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65"/>
          <p:cNvGrpSpPr/>
          <p:nvPr/>
        </p:nvGrpSpPr>
        <p:grpSpPr>
          <a:xfrm>
            <a:off x="1749897" y="2719699"/>
            <a:ext cx="355993" cy="355612"/>
            <a:chOff x="1749897" y="2894561"/>
            <a:chExt cx="355993" cy="355612"/>
          </a:xfrm>
        </p:grpSpPr>
        <p:sp>
          <p:nvSpPr>
            <p:cNvPr id="10771" name="Google Shape;10771;p65"/>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5"/>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5"/>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5"/>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5"/>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5"/>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5"/>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5"/>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5"/>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5"/>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5"/>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5"/>
          <p:cNvGrpSpPr/>
          <p:nvPr/>
        </p:nvGrpSpPr>
        <p:grpSpPr>
          <a:xfrm>
            <a:off x="1305327" y="2718761"/>
            <a:ext cx="357520" cy="357488"/>
            <a:chOff x="1305327" y="2894211"/>
            <a:chExt cx="357520" cy="357488"/>
          </a:xfrm>
        </p:grpSpPr>
        <p:sp>
          <p:nvSpPr>
            <p:cNvPr id="10783" name="Google Shape;10783;p65"/>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5"/>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5"/>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5"/>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5"/>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65"/>
          <p:cNvGrpSpPr/>
          <p:nvPr/>
        </p:nvGrpSpPr>
        <p:grpSpPr>
          <a:xfrm>
            <a:off x="853950" y="2720860"/>
            <a:ext cx="364104" cy="353290"/>
            <a:chOff x="853950" y="2894720"/>
            <a:chExt cx="364104" cy="353290"/>
          </a:xfrm>
        </p:grpSpPr>
        <p:sp>
          <p:nvSpPr>
            <p:cNvPr id="10789" name="Google Shape;10789;p65"/>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5"/>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5"/>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5"/>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5"/>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5"/>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5"/>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65"/>
          <p:cNvGrpSpPr/>
          <p:nvPr/>
        </p:nvGrpSpPr>
        <p:grpSpPr>
          <a:xfrm>
            <a:off x="7066548" y="2737144"/>
            <a:ext cx="352209" cy="334938"/>
            <a:chOff x="7066548" y="2912594"/>
            <a:chExt cx="352209" cy="334938"/>
          </a:xfrm>
        </p:grpSpPr>
        <p:sp>
          <p:nvSpPr>
            <p:cNvPr id="10797" name="Google Shape;10797;p65"/>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5"/>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5"/>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5"/>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5"/>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5"/>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3" name="Google Shape;10803;p65"/>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5"/>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5" name="Google Shape;10805;p65"/>
          <p:cNvGrpSpPr/>
          <p:nvPr/>
        </p:nvGrpSpPr>
        <p:grpSpPr>
          <a:xfrm>
            <a:off x="7541397" y="2729352"/>
            <a:ext cx="318495" cy="352209"/>
            <a:chOff x="7541397" y="2904802"/>
            <a:chExt cx="318495" cy="352209"/>
          </a:xfrm>
        </p:grpSpPr>
        <p:sp>
          <p:nvSpPr>
            <p:cNvPr id="10806" name="Google Shape;10806;p65"/>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5"/>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65"/>
          <p:cNvGrpSpPr/>
          <p:nvPr/>
        </p:nvGrpSpPr>
        <p:grpSpPr>
          <a:xfrm>
            <a:off x="8003015" y="2728589"/>
            <a:ext cx="306759" cy="351445"/>
            <a:chOff x="8003015" y="2904039"/>
            <a:chExt cx="306759" cy="351445"/>
          </a:xfrm>
        </p:grpSpPr>
        <p:sp>
          <p:nvSpPr>
            <p:cNvPr id="10809" name="Google Shape;10809;p65"/>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5"/>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5"/>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5"/>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5"/>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5"/>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5"/>
          <p:cNvGrpSpPr/>
          <p:nvPr/>
        </p:nvGrpSpPr>
        <p:grpSpPr>
          <a:xfrm>
            <a:off x="5687770" y="2710046"/>
            <a:ext cx="369638" cy="369606"/>
            <a:chOff x="5687770" y="2885496"/>
            <a:chExt cx="369638" cy="369606"/>
          </a:xfrm>
        </p:grpSpPr>
        <p:sp>
          <p:nvSpPr>
            <p:cNvPr id="10816" name="Google Shape;10816;p65"/>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5"/>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5"/>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5"/>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5"/>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5"/>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5"/>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5"/>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5"/>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5"/>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65"/>
          <p:cNvGrpSpPr/>
          <p:nvPr/>
        </p:nvGrpSpPr>
        <p:grpSpPr>
          <a:xfrm>
            <a:off x="4881958" y="2729352"/>
            <a:ext cx="156417" cy="349537"/>
            <a:chOff x="4881958" y="2904802"/>
            <a:chExt cx="156417" cy="349537"/>
          </a:xfrm>
        </p:grpSpPr>
        <p:sp>
          <p:nvSpPr>
            <p:cNvPr id="10827" name="Google Shape;10827;p65"/>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5"/>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5"/>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5"/>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5"/>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5"/>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5"/>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65"/>
          <p:cNvGrpSpPr/>
          <p:nvPr/>
        </p:nvGrpSpPr>
        <p:grpSpPr>
          <a:xfrm>
            <a:off x="5230318" y="2711064"/>
            <a:ext cx="371133" cy="367443"/>
            <a:chOff x="5230318" y="2886514"/>
            <a:chExt cx="371133" cy="367443"/>
          </a:xfrm>
        </p:grpSpPr>
        <p:sp>
          <p:nvSpPr>
            <p:cNvPr id="10835" name="Google Shape;10835;p65"/>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5"/>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5"/>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5"/>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5"/>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5"/>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5"/>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5"/>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5"/>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5"/>
          <p:cNvGrpSpPr/>
          <p:nvPr/>
        </p:nvGrpSpPr>
        <p:grpSpPr>
          <a:xfrm>
            <a:off x="5748358" y="3259128"/>
            <a:ext cx="352590" cy="182561"/>
            <a:chOff x="5748358" y="3434578"/>
            <a:chExt cx="352590" cy="182561"/>
          </a:xfrm>
        </p:grpSpPr>
        <p:sp>
          <p:nvSpPr>
            <p:cNvPr id="10845" name="Google Shape;10845;p65"/>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5"/>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5"/>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5"/>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5"/>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5"/>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65"/>
          <p:cNvGrpSpPr/>
          <p:nvPr/>
        </p:nvGrpSpPr>
        <p:grpSpPr>
          <a:xfrm>
            <a:off x="862283" y="4099321"/>
            <a:ext cx="341204" cy="359301"/>
            <a:chOff x="862283" y="4274771"/>
            <a:chExt cx="341204" cy="359301"/>
          </a:xfrm>
        </p:grpSpPr>
        <p:sp>
          <p:nvSpPr>
            <p:cNvPr id="10852" name="Google Shape;10852;p65"/>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5"/>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5"/>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65"/>
          <p:cNvGrpSpPr/>
          <p:nvPr/>
        </p:nvGrpSpPr>
        <p:grpSpPr>
          <a:xfrm>
            <a:off x="1396957" y="4111915"/>
            <a:ext cx="301861" cy="332871"/>
            <a:chOff x="1396957" y="4287365"/>
            <a:chExt cx="301861" cy="332871"/>
          </a:xfrm>
        </p:grpSpPr>
        <p:sp>
          <p:nvSpPr>
            <p:cNvPr id="10856" name="Google Shape;10856;p65"/>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5"/>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5"/>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5"/>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5"/>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5"/>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5"/>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5"/>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5"/>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5"/>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5"/>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5"/>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5"/>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5"/>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5"/>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65"/>
          <p:cNvGrpSpPr/>
          <p:nvPr/>
        </p:nvGrpSpPr>
        <p:grpSpPr>
          <a:xfrm>
            <a:off x="1865381" y="4102056"/>
            <a:ext cx="396131" cy="355612"/>
            <a:chOff x="1865381" y="4277506"/>
            <a:chExt cx="396131" cy="355612"/>
          </a:xfrm>
        </p:grpSpPr>
        <p:sp>
          <p:nvSpPr>
            <p:cNvPr id="10872" name="Google Shape;10872;p65"/>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5"/>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5"/>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5"/>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5"/>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5"/>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8" name="Google Shape;10878;p65"/>
          <p:cNvGrpSpPr/>
          <p:nvPr/>
        </p:nvGrpSpPr>
        <p:grpSpPr>
          <a:xfrm>
            <a:off x="2411823" y="4128549"/>
            <a:ext cx="334398" cy="299953"/>
            <a:chOff x="2411823" y="4303999"/>
            <a:chExt cx="334398" cy="299953"/>
          </a:xfrm>
        </p:grpSpPr>
        <p:sp>
          <p:nvSpPr>
            <p:cNvPr id="10879" name="Google Shape;10879;p65"/>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5"/>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5"/>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5"/>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5"/>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5"/>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5"/>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65"/>
          <p:cNvGrpSpPr/>
          <p:nvPr/>
        </p:nvGrpSpPr>
        <p:grpSpPr>
          <a:xfrm>
            <a:off x="2903337" y="4103582"/>
            <a:ext cx="382519" cy="350682"/>
            <a:chOff x="2903337" y="4279032"/>
            <a:chExt cx="382519" cy="350682"/>
          </a:xfrm>
        </p:grpSpPr>
        <p:sp>
          <p:nvSpPr>
            <p:cNvPr id="10887" name="Google Shape;10887;p65"/>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5"/>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5"/>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5"/>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5"/>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5"/>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5"/>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5"/>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5"/>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5"/>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5"/>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5"/>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5"/>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5"/>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5"/>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2" name="Google Shape;10902;p65"/>
          <p:cNvGrpSpPr/>
          <p:nvPr/>
        </p:nvGrpSpPr>
        <p:grpSpPr>
          <a:xfrm>
            <a:off x="3933342" y="4140317"/>
            <a:ext cx="383632" cy="276449"/>
            <a:chOff x="3933342" y="4315767"/>
            <a:chExt cx="383632" cy="276449"/>
          </a:xfrm>
        </p:grpSpPr>
        <p:sp>
          <p:nvSpPr>
            <p:cNvPr id="10903" name="Google Shape;10903;p65"/>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5"/>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5"/>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5"/>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5"/>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5"/>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9" name="Google Shape;10909;p65"/>
          <p:cNvGrpSpPr/>
          <p:nvPr/>
        </p:nvGrpSpPr>
        <p:grpSpPr>
          <a:xfrm>
            <a:off x="3441065" y="4127055"/>
            <a:ext cx="337069" cy="302593"/>
            <a:chOff x="3441065" y="4302505"/>
            <a:chExt cx="337069" cy="302593"/>
          </a:xfrm>
        </p:grpSpPr>
        <p:sp>
          <p:nvSpPr>
            <p:cNvPr id="10910" name="Google Shape;10910;p65"/>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5"/>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5"/>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5"/>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5"/>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5"/>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5"/>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5"/>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5"/>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5"/>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5"/>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5"/>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5"/>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3" name="Google Shape;10923;p65"/>
          <p:cNvGrpSpPr/>
          <p:nvPr/>
        </p:nvGrpSpPr>
        <p:grpSpPr>
          <a:xfrm>
            <a:off x="3532345" y="3187185"/>
            <a:ext cx="339328" cy="336274"/>
            <a:chOff x="3532345" y="3362635"/>
            <a:chExt cx="339328" cy="336274"/>
          </a:xfrm>
        </p:grpSpPr>
        <p:sp>
          <p:nvSpPr>
            <p:cNvPr id="10924" name="Google Shape;10924;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5"/>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5"/>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5"/>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5"/>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9" name="Google Shape;10929;p65"/>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0" name="Google Shape;10930;p65"/>
          <p:cNvGrpSpPr/>
          <p:nvPr/>
        </p:nvGrpSpPr>
        <p:grpSpPr>
          <a:xfrm>
            <a:off x="1883955" y="3633250"/>
            <a:ext cx="162873" cy="351445"/>
            <a:chOff x="1883955" y="3808700"/>
            <a:chExt cx="162873" cy="351445"/>
          </a:xfrm>
        </p:grpSpPr>
        <p:sp>
          <p:nvSpPr>
            <p:cNvPr id="10931" name="Google Shape;10931;p65"/>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5"/>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65"/>
          <p:cNvGrpSpPr/>
          <p:nvPr/>
        </p:nvGrpSpPr>
        <p:grpSpPr>
          <a:xfrm>
            <a:off x="939156" y="3633759"/>
            <a:ext cx="192007" cy="351318"/>
            <a:chOff x="939156" y="3809209"/>
            <a:chExt cx="192007" cy="351318"/>
          </a:xfrm>
        </p:grpSpPr>
        <p:sp>
          <p:nvSpPr>
            <p:cNvPr id="10934" name="Google Shape;10934;p65"/>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5"/>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65"/>
          <p:cNvGrpSpPr/>
          <p:nvPr/>
        </p:nvGrpSpPr>
        <p:grpSpPr>
          <a:xfrm>
            <a:off x="2306167" y="3634395"/>
            <a:ext cx="193915" cy="349155"/>
            <a:chOff x="2306167" y="3809845"/>
            <a:chExt cx="193915" cy="349155"/>
          </a:xfrm>
        </p:grpSpPr>
        <p:sp>
          <p:nvSpPr>
            <p:cNvPr id="10937" name="Google Shape;10937;p65"/>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5"/>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5"/>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5"/>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5"/>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5"/>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5"/>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5"/>
          <p:cNvGrpSpPr/>
          <p:nvPr/>
        </p:nvGrpSpPr>
        <p:grpSpPr>
          <a:xfrm>
            <a:off x="1323901" y="3631723"/>
            <a:ext cx="356343" cy="356757"/>
            <a:chOff x="1323901" y="3807173"/>
            <a:chExt cx="356343" cy="356757"/>
          </a:xfrm>
        </p:grpSpPr>
        <p:sp>
          <p:nvSpPr>
            <p:cNvPr id="10945" name="Google Shape;10945;p65"/>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5"/>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5"/>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5"/>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5"/>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5"/>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5"/>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5"/>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5"/>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5"/>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5"/>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5"/>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5"/>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5"/>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5"/>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5"/>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5"/>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5"/>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5"/>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5"/>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5"/>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5"/>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5"/>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5"/>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9" name="Google Shape;10969;p65"/>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0" name="Google Shape;10970;p65"/>
          <p:cNvGrpSpPr/>
          <p:nvPr/>
        </p:nvGrpSpPr>
        <p:grpSpPr>
          <a:xfrm>
            <a:off x="859262" y="3178470"/>
            <a:ext cx="306759" cy="351445"/>
            <a:chOff x="859262" y="3353920"/>
            <a:chExt cx="306759" cy="351445"/>
          </a:xfrm>
        </p:grpSpPr>
        <p:sp>
          <p:nvSpPr>
            <p:cNvPr id="10971" name="Google Shape;10971;p65"/>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5"/>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5"/>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5"/>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5"/>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6" name="Google Shape;10976;p65"/>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7" name="Google Shape;10977;p65"/>
          <p:cNvGrpSpPr/>
          <p:nvPr/>
        </p:nvGrpSpPr>
        <p:grpSpPr>
          <a:xfrm>
            <a:off x="3967437" y="3661652"/>
            <a:ext cx="364708" cy="295405"/>
            <a:chOff x="3967437" y="3837102"/>
            <a:chExt cx="364708" cy="295405"/>
          </a:xfrm>
        </p:grpSpPr>
        <p:sp>
          <p:nvSpPr>
            <p:cNvPr id="10978" name="Google Shape;10978;p65"/>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5"/>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5"/>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5"/>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5"/>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83" name="Google Shape;10983;p65"/>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5"/>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5"/>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6" name="Google Shape;10986;p65"/>
          <p:cNvGrpSpPr/>
          <p:nvPr/>
        </p:nvGrpSpPr>
        <p:grpSpPr>
          <a:xfrm>
            <a:off x="5811827" y="3631001"/>
            <a:ext cx="283743" cy="308444"/>
            <a:chOff x="5964227" y="3858701"/>
            <a:chExt cx="283743" cy="308444"/>
          </a:xfrm>
        </p:grpSpPr>
        <p:sp>
          <p:nvSpPr>
            <p:cNvPr id="10987" name="Google Shape;10987;p65"/>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5"/>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5"/>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5"/>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65"/>
          <p:cNvGrpSpPr/>
          <p:nvPr/>
        </p:nvGrpSpPr>
        <p:grpSpPr>
          <a:xfrm>
            <a:off x="6243508" y="3697623"/>
            <a:ext cx="320372" cy="213602"/>
            <a:chOff x="6395908" y="3873073"/>
            <a:chExt cx="320372" cy="213602"/>
          </a:xfrm>
        </p:grpSpPr>
        <p:sp>
          <p:nvSpPr>
            <p:cNvPr id="10992" name="Google Shape;10992;p65"/>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5"/>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5"/>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5"/>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5"/>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5"/>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5"/>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5"/>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5"/>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5"/>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5"/>
          <p:cNvGrpSpPr/>
          <p:nvPr/>
        </p:nvGrpSpPr>
        <p:grpSpPr>
          <a:xfrm>
            <a:off x="7262890" y="3627366"/>
            <a:ext cx="357138" cy="352018"/>
            <a:chOff x="7415290" y="3802816"/>
            <a:chExt cx="357138" cy="352018"/>
          </a:xfrm>
        </p:grpSpPr>
        <p:sp>
          <p:nvSpPr>
            <p:cNvPr id="11003" name="Google Shape;11003;p65"/>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5"/>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5"/>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5"/>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5"/>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5"/>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5"/>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5"/>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65"/>
          <p:cNvGrpSpPr/>
          <p:nvPr/>
        </p:nvGrpSpPr>
        <p:grpSpPr>
          <a:xfrm>
            <a:off x="6737312" y="3657963"/>
            <a:ext cx="355230" cy="293401"/>
            <a:chOff x="6889712" y="3833413"/>
            <a:chExt cx="355230" cy="293401"/>
          </a:xfrm>
        </p:grpSpPr>
        <p:sp>
          <p:nvSpPr>
            <p:cNvPr id="11012" name="Google Shape;11012;p65"/>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5"/>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5"/>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5"/>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5"/>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7" name="Google Shape;11017;p65"/>
          <p:cNvGrpSpPr/>
          <p:nvPr/>
        </p:nvGrpSpPr>
        <p:grpSpPr>
          <a:xfrm>
            <a:off x="7707152" y="3660420"/>
            <a:ext cx="282318" cy="337168"/>
            <a:chOff x="1635875" y="237775"/>
            <a:chExt cx="4370250" cy="5219325"/>
          </a:xfrm>
        </p:grpSpPr>
        <p:sp>
          <p:nvSpPr>
            <p:cNvPr id="11018" name="Google Shape;11018;p65"/>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5"/>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65"/>
          <p:cNvGrpSpPr/>
          <p:nvPr/>
        </p:nvGrpSpPr>
        <p:grpSpPr>
          <a:xfrm>
            <a:off x="3103963" y="3185690"/>
            <a:ext cx="297886" cy="337578"/>
            <a:chOff x="3103963" y="3361140"/>
            <a:chExt cx="297886" cy="337578"/>
          </a:xfrm>
        </p:grpSpPr>
        <p:sp>
          <p:nvSpPr>
            <p:cNvPr id="11021" name="Google Shape;11021;p65"/>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5"/>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5"/>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5"/>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5"/>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5"/>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5"/>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5"/>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5"/>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5"/>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5"/>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5"/>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5"/>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5"/>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5"/>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5"/>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5"/>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65"/>
          <p:cNvGrpSpPr/>
          <p:nvPr/>
        </p:nvGrpSpPr>
        <p:grpSpPr>
          <a:xfrm>
            <a:off x="2667821" y="3185658"/>
            <a:ext cx="273046" cy="337801"/>
            <a:chOff x="2667821" y="3361108"/>
            <a:chExt cx="273046" cy="337801"/>
          </a:xfrm>
        </p:grpSpPr>
        <p:sp>
          <p:nvSpPr>
            <p:cNvPr id="11046" name="Google Shape;11046;p65"/>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5"/>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5"/>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5"/>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5"/>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5"/>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5"/>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5"/>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5"/>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5"/>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5"/>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5"/>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5"/>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5"/>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5"/>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5"/>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5"/>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5"/>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5"/>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5"/>
          <p:cNvGrpSpPr/>
          <p:nvPr/>
        </p:nvGrpSpPr>
        <p:grpSpPr>
          <a:xfrm>
            <a:off x="2212469" y="3184863"/>
            <a:ext cx="282715" cy="338660"/>
            <a:chOff x="2212469" y="3360313"/>
            <a:chExt cx="282715" cy="338660"/>
          </a:xfrm>
        </p:grpSpPr>
        <p:sp>
          <p:nvSpPr>
            <p:cNvPr id="11066" name="Google Shape;11066;p65"/>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5"/>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5"/>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65"/>
          <p:cNvGrpSpPr/>
          <p:nvPr/>
        </p:nvGrpSpPr>
        <p:grpSpPr>
          <a:xfrm>
            <a:off x="1768821" y="3185658"/>
            <a:ext cx="278739" cy="339073"/>
            <a:chOff x="1768821" y="3361108"/>
            <a:chExt cx="278739" cy="339073"/>
          </a:xfrm>
        </p:grpSpPr>
        <p:sp>
          <p:nvSpPr>
            <p:cNvPr id="11070" name="Google Shape;11070;p65"/>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5"/>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5"/>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5"/>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5"/>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5"/>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5"/>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5"/>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5"/>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5"/>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5"/>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65"/>
          <p:cNvGrpSpPr/>
          <p:nvPr/>
        </p:nvGrpSpPr>
        <p:grpSpPr>
          <a:xfrm>
            <a:off x="5337883" y="3161423"/>
            <a:ext cx="307141" cy="376826"/>
            <a:chOff x="5337883" y="3336873"/>
            <a:chExt cx="307141" cy="376826"/>
          </a:xfrm>
        </p:grpSpPr>
        <p:sp>
          <p:nvSpPr>
            <p:cNvPr id="11082" name="Google Shape;11082;p65"/>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5"/>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65"/>
          <p:cNvGrpSpPr/>
          <p:nvPr/>
        </p:nvGrpSpPr>
        <p:grpSpPr>
          <a:xfrm>
            <a:off x="4883835" y="3161805"/>
            <a:ext cx="323425" cy="377557"/>
            <a:chOff x="4883835" y="3337255"/>
            <a:chExt cx="323425" cy="377557"/>
          </a:xfrm>
        </p:grpSpPr>
        <p:sp>
          <p:nvSpPr>
            <p:cNvPr id="11085" name="Google Shape;11085;p65"/>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5"/>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5"/>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65"/>
          <p:cNvGrpSpPr/>
          <p:nvPr/>
        </p:nvGrpSpPr>
        <p:grpSpPr>
          <a:xfrm>
            <a:off x="6193310" y="3231839"/>
            <a:ext cx="352590" cy="237488"/>
            <a:chOff x="6193310" y="3407289"/>
            <a:chExt cx="352590" cy="237488"/>
          </a:xfrm>
        </p:grpSpPr>
        <p:sp>
          <p:nvSpPr>
            <p:cNvPr id="11089" name="Google Shape;11089;p65"/>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5"/>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5"/>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5"/>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5"/>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4" name="Google Shape;11094;p65"/>
          <p:cNvGrpSpPr/>
          <p:nvPr/>
        </p:nvGrpSpPr>
        <p:grpSpPr>
          <a:xfrm>
            <a:off x="6637117" y="3222393"/>
            <a:ext cx="353735" cy="254504"/>
            <a:chOff x="6637117" y="3397843"/>
            <a:chExt cx="353735" cy="254504"/>
          </a:xfrm>
        </p:grpSpPr>
        <p:sp>
          <p:nvSpPr>
            <p:cNvPr id="11095" name="Google Shape;11095;p65"/>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5"/>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5"/>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5"/>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5"/>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5"/>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1" name="Google Shape;11101;p65"/>
          <p:cNvGrpSpPr/>
          <p:nvPr/>
        </p:nvGrpSpPr>
        <p:grpSpPr>
          <a:xfrm>
            <a:off x="7075994" y="3174081"/>
            <a:ext cx="360637" cy="352336"/>
            <a:chOff x="7075994" y="3349531"/>
            <a:chExt cx="360637" cy="352336"/>
          </a:xfrm>
        </p:grpSpPr>
        <p:sp>
          <p:nvSpPr>
            <p:cNvPr id="11102" name="Google Shape;11102;p65"/>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5"/>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5"/>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5"/>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5"/>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5"/>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5"/>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65"/>
          <p:cNvGrpSpPr/>
          <p:nvPr/>
        </p:nvGrpSpPr>
        <p:grpSpPr>
          <a:xfrm>
            <a:off x="7651983" y="3173731"/>
            <a:ext cx="107183" cy="352399"/>
            <a:chOff x="7651983" y="3349181"/>
            <a:chExt cx="107183" cy="352399"/>
          </a:xfrm>
        </p:grpSpPr>
        <p:sp>
          <p:nvSpPr>
            <p:cNvPr id="11110" name="Google Shape;11110;p65"/>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5"/>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5"/>
          <p:cNvGrpSpPr/>
          <p:nvPr/>
        </p:nvGrpSpPr>
        <p:grpSpPr>
          <a:xfrm>
            <a:off x="7973468" y="3206872"/>
            <a:ext cx="352590" cy="287072"/>
            <a:chOff x="7973468" y="3382322"/>
            <a:chExt cx="352590" cy="287072"/>
          </a:xfrm>
        </p:grpSpPr>
        <p:sp>
          <p:nvSpPr>
            <p:cNvPr id="11113" name="Google Shape;11113;p65"/>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5"/>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5"/>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5"/>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5"/>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5"/>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5"/>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5"/>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5"/>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5"/>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5"/>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5"/>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5" name="Google Shape;11125;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126" name="Google Shape;11126;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130" name="Shape 11130"/>
        <p:cNvGrpSpPr/>
        <p:nvPr/>
      </p:nvGrpSpPr>
      <p:grpSpPr>
        <a:xfrm>
          <a:off x="0" y="0"/>
          <a:ext cx="0" cy="0"/>
          <a:chOff x="0" y="0"/>
          <a:chExt cx="0" cy="0"/>
        </a:xfrm>
      </p:grpSpPr>
      <p:grpSp>
        <p:nvGrpSpPr>
          <p:cNvPr id="11131" name="Google Shape;11131;p66"/>
          <p:cNvGrpSpPr/>
          <p:nvPr/>
        </p:nvGrpSpPr>
        <p:grpSpPr>
          <a:xfrm>
            <a:off x="821808" y="1576858"/>
            <a:ext cx="347872" cy="347488"/>
            <a:chOff x="849677" y="1500658"/>
            <a:chExt cx="347872" cy="347488"/>
          </a:xfrm>
        </p:grpSpPr>
        <p:sp>
          <p:nvSpPr>
            <p:cNvPr id="11132" name="Google Shape;11132;p66"/>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6"/>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6"/>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6"/>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6"/>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6"/>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66"/>
          <p:cNvGrpSpPr/>
          <p:nvPr/>
        </p:nvGrpSpPr>
        <p:grpSpPr>
          <a:xfrm>
            <a:off x="1387984" y="1576858"/>
            <a:ext cx="315872" cy="347488"/>
            <a:chOff x="1415853" y="1500658"/>
            <a:chExt cx="315872" cy="347488"/>
          </a:xfrm>
        </p:grpSpPr>
        <p:sp>
          <p:nvSpPr>
            <p:cNvPr id="11139" name="Google Shape;11139;p66"/>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6"/>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6"/>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6"/>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66"/>
          <p:cNvGrpSpPr/>
          <p:nvPr/>
        </p:nvGrpSpPr>
        <p:grpSpPr>
          <a:xfrm>
            <a:off x="4669520" y="1576858"/>
            <a:ext cx="347520" cy="347104"/>
            <a:chOff x="4697389" y="1500658"/>
            <a:chExt cx="347520" cy="347104"/>
          </a:xfrm>
        </p:grpSpPr>
        <p:sp>
          <p:nvSpPr>
            <p:cNvPr id="11144" name="Google Shape;11144;p66"/>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6"/>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6"/>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66"/>
          <p:cNvGrpSpPr/>
          <p:nvPr/>
        </p:nvGrpSpPr>
        <p:grpSpPr>
          <a:xfrm>
            <a:off x="3575664" y="2041146"/>
            <a:ext cx="347520" cy="353760"/>
            <a:chOff x="3603533" y="1964946"/>
            <a:chExt cx="347520" cy="353760"/>
          </a:xfrm>
        </p:grpSpPr>
        <p:sp>
          <p:nvSpPr>
            <p:cNvPr id="11148" name="Google Shape;11148;p66"/>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6"/>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6"/>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1" name="Google Shape;11151;p66"/>
          <p:cNvGrpSpPr/>
          <p:nvPr/>
        </p:nvGrpSpPr>
        <p:grpSpPr>
          <a:xfrm>
            <a:off x="1922896" y="2040538"/>
            <a:ext cx="357792" cy="352448"/>
            <a:chOff x="1950765" y="1964338"/>
            <a:chExt cx="357792" cy="352448"/>
          </a:xfrm>
        </p:grpSpPr>
        <p:sp>
          <p:nvSpPr>
            <p:cNvPr id="11152" name="Google Shape;11152;p66"/>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6"/>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6"/>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6"/>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66"/>
          <p:cNvGrpSpPr/>
          <p:nvPr/>
        </p:nvGrpSpPr>
        <p:grpSpPr>
          <a:xfrm>
            <a:off x="7407760" y="2040890"/>
            <a:ext cx="367712" cy="353248"/>
            <a:chOff x="7435629" y="1964690"/>
            <a:chExt cx="367712" cy="353248"/>
          </a:xfrm>
        </p:grpSpPr>
        <p:sp>
          <p:nvSpPr>
            <p:cNvPr id="11157" name="Google Shape;11157;p66"/>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6"/>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6"/>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6"/>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1" name="Google Shape;11161;p66"/>
          <p:cNvGrpSpPr/>
          <p:nvPr/>
        </p:nvGrpSpPr>
        <p:grpSpPr>
          <a:xfrm>
            <a:off x="2484880" y="2041242"/>
            <a:ext cx="333024" cy="352896"/>
            <a:chOff x="2512749" y="1965042"/>
            <a:chExt cx="333024" cy="352896"/>
          </a:xfrm>
        </p:grpSpPr>
        <p:sp>
          <p:nvSpPr>
            <p:cNvPr id="11162" name="Google Shape;11162;p66"/>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6"/>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6"/>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6"/>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6"/>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7" name="Google Shape;11167;p66"/>
          <p:cNvGrpSpPr/>
          <p:nvPr/>
        </p:nvGrpSpPr>
        <p:grpSpPr>
          <a:xfrm>
            <a:off x="1370448" y="2057978"/>
            <a:ext cx="365792" cy="335392"/>
            <a:chOff x="1398317" y="1981778"/>
            <a:chExt cx="365792" cy="335392"/>
          </a:xfrm>
        </p:grpSpPr>
        <p:sp>
          <p:nvSpPr>
            <p:cNvPr id="11168" name="Google Shape;11168;p66"/>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6"/>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6"/>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6"/>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6"/>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6"/>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66"/>
          <p:cNvGrpSpPr/>
          <p:nvPr/>
        </p:nvGrpSpPr>
        <p:grpSpPr>
          <a:xfrm>
            <a:off x="3024368" y="2079770"/>
            <a:ext cx="353600" cy="314752"/>
            <a:chOff x="3052237" y="2003570"/>
            <a:chExt cx="353600" cy="314752"/>
          </a:xfrm>
        </p:grpSpPr>
        <p:sp>
          <p:nvSpPr>
            <p:cNvPr id="11175" name="Google Shape;11175;p66"/>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6"/>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6"/>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8" name="Google Shape;11178;p66"/>
          <p:cNvGrpSpPr/>
          <p:nvPr/>
        </p:nvGrpSpPr>
        <p:grpSpPr>
          <a:xfrm>
            <a:off x="1376144" y="3034266"/>
            <a:ext cx="368096" cy="223968"/>
            <a:chOff x="1404013" y="2958066"/>
            <a:chExt cx="368096" cy="223968"/>
          </a:xfrm>
        </p:grpSpPr>
        <p:sp>
          <p:nvSpPr>
            <p:cNvPr id="11179" name="Google Shape;11179;p66"/>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6"/>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1" name="Google Shape;11181;p66"/>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6"/>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3" name="Google Shape;11183;p66"/>
          <p:cNvGrpSpPr/>
          <p:nvPr/>
        </p:nvGrpSpPr>
        <p:grpSpPr>
          <a:xfrm>
            <a:off x="1923280" y="2961402"/>
            <a:ext cx="370368" cy="367328"/>
            <a:chOff x="1951149" y="2885202"/>
            <a:chExt cx="370368" cy="367328"/>
          </a:xfrm>
        </p:grpSpPr>
        <p:sp>
          <p:nvSpPr>
            <p:cNvPr id="11184" name="Google Shape;11184;p66"/>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6"/>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6"/>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66"/>
          <p:cNvGrpSpPr/>
          <p:nvPr/>
        </p:nvGrpSpPr>
        <p:grpSpPr>
          <a:xfrm>
            <a:off x="2473808" y="2982362"/>
            <a:ext cx="367328" cy="327296"/>
            <a:chOff x="2501677" y="2906162"/>
            <a:chExt cx="367328" cy="327296"/>
          </a:xfrm>
        </p:grpSpPr>
        <p:sp>
          <p:nvSpPr>
            <p:cNvPr id="11188" name="Google Shape;11188;p66"/>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6"/>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6"/>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1" name="Google Shape;11191;p66"/>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2" name="Google Shape;11192;p66"/>
          <p:cNvGrpSpPr/>
          <p:nvPr/>
        </p:nvGrpSpPr>
        <p:grpSpPr>
          <a:xfrm>
            <a:off x="3022448" y="2969914"/>
            <a:ext cx="367712" cy="354240"/>
            <a:chOff x="3050317" y="2893714"/>
            <a:chExt cx="367712" cy="354240"/>
          </a:xfrm>
        </p:grpSpPr>
        <p:sp>
          <p:nvSpPr>
            <p:cNvPr id="11193" name="Google Shape;11193;p66"/>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6"/>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5" name="Google Shape;11195;p66"/>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6"/>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7" name="Google Shape;11197;p66"/>
          <p:cNvGrpSpPr/>
          <p:nvPr/>
        </p:nvGrpSpPr>
        <p:grpSpPr>
          <a:xfrm>
            <a:off x="7503408" y="2962554"/>
            <a:ext cx="185184" cy="367296"/>
            <a:chOff x="7531277" y="2886354"/>
            <a:chExt cx="185184" cy="367296"/>
          </a:xfrm>
        </p:grpSpPr>
        <p:sp>
          <p:nvSpPr>
            <p:cNvPr id="11198" name="Google Shape;11198;p66"/>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6"/>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6"/>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1" name="Google Shape;11201;p66"/>
          <p:cNvGrpSpPr/>
          <p:nvPr/>
        </p:nvGrpSpPr>
        <p:grpSpPr>
          <a:xfrm>
            <a:off x="6898768" y="2962938"/>
            <a:ext cx="297184" cy="367296"/>
            <a:chOff x="6926637" y="2886738"/>
            <a:chExt cx="297184" cy="367296"/>
          </a:xfrm>
        </p:grpSpPr>
        <p:sp>
          <p:nvSpPr>
            <p:cNvPr id="11202" name="Google Shape;11202;p66"/>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6"/>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6"/>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5" name="Google Shape;11205;p66"/>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6"/>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7" name="Google Shape;11207;p66"/>
          <p:cNvGrpSpPr/>
          <p:nvPr/>
        </p:nvGrpSpPr>
        <p:grpSpPr>
          <a:xfrm>
            <a:off x="6312784" y="2962554"/>
            <a:ext cx="370368" cy="368064"/>
            <a:chOff x="6340653" y="2886354"/>
            <a:chExt cx="370368" cy="368064"/>
          </a:xfrm>
        </p:grpSpPr>
        <p:sp>
          <p:nvSpPr>
            <p:cNvPr id="11208" name="Google Shape;11208;p66"/>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6"/>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6"/>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6"/>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6"/>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6"/>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4" name="Google Shape;11214;p66"/>
          <p:cNvGrpSpPr/>
          <p:nvPr/>
        </p:nvGrpSpPr>
        <p:grpSpPr>
          <a:xfrm>
            <a:off x="5218928" y="2057626"/>
            <a:ext cx="354752" cy="336512"/>
            <a:chOff x="5246797" y="1981426"/>
            <a:chExt cx="354752" cy="336512"/>
          </a:xfrm>
        </p:grpSpPr>
        <p:sp>
          <p:nvSpPr>
            <p:cNvPr id="11215" name="Google Shape;11215;p66"/>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6"/>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66"/>
          <p:cNvGrpSpPr/>
          <p:nvPr/>
        </p:nvGrpSpPr>
        <p:grpSpPr>
          <a:xfrm>
            <a:off x="4120880" y="2178266"/>
            <a:ext cx="355136" cy="216256"/>
            <a:chOff x="4148749" y="2102066"/>
            <a:chExt cx="355136" cy="216256"/>
          </a:xfrm>
        </p:grpSpPr>
        <p:sp>
          <p:nvSpPr>
            <p:cNvPr id="11218" name="Google Shape;11218;p66"/>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6"/>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0" name="Google Shape;11220;p66"/>
          <p:cNvGrpSpPr/>
          <p:nvPr/>
        </p:nvGrpSpPr>
        <p:grpSpPr>
          <a:xfrm>
            <a:off x="5766800" y="2077626"/>
            <a:ext cx="354752" cy="315360"/>
            <a:chOff x="5794669" y="2001426"/>
            <a:chExt cx="354752" cy="315360"/>
          </a:xfrm>
        </p:grpSpPr>
        <p:sp>
          <p:nvSpPr>
            <p:cNvPr id="11221" name="Google Shape;11221;p66"/>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6"/>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3" name="Google Shape;11223;p66"/>
          <p:cNvGrpSpPr/>
          <p:nvPr/>
        </p:nvGrpSpPr>
        <p:grpSpPr>
          <a:xfrm>
            <a:off x="6317360" y="2106042"/>
            <a:ext cx="352832" cy="289216"/>
            <a:chOff x="6345229" y="2029842"/>
            <a:chExt cx="352832" cy="289216"/>
          </a:xfrm>
        </p:grpSpPr>
        <p:sp>
          <p:nvSpPr>
            <p:cNvPr id="11224" name="Google Shape;11224;p66"/>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6"/>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66"/>
          <p:cNvGrpSpPr/>
          <p:nvPr/>
        </p:nvGrpSpPr>
        <p:grpSpPr>
          <a:xfrm>
            <a:off x="4669520" y="2112538"/>
            <a:ext cx="354752" cy="281984"/>
            <a:chOff x="4697389" y="2036338"/>
            <a:chExt cx="354752" cy="281984"/>
          </a:xfrm>
        </p:grpSpPr>
        <p:sp>
          <p:nvSpPr>
            <p:cNvPr id="11227" name="Google Shape;11227;p66"/>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6"/>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9" name="Google Shape;11229;p66"/>
          <p:cNvGrpSpPr/>
          <p:nvPr/>
        </p:nvGrpSpPr>
        <p:grpSpPr>
          <a:xfrm>
            <a:off x="1376144" y="2500954"/>
            <a:ext cx="353600" cy="354944"/>
            <a:chOff x="1404013" y="2424754"/>
            <a:chExt cx="353600" cy="354944"/>
          </a:xfrm>
        </p:grpSpPr>
        <p:sp>
          <p:nvSpPr>
            <p:cNvPr id="11230" name="Google Shape;11230;p66"/>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6"/>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6"/>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6"/>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6"/>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5" name="Google Shape;11235;p66"/>
          <p:cNvGrpSpPr/>
          <p:nvPr/>
        </p:nvGrpSpPr>
        <p:grpSpPr>
          <a:xfrm>
            <a:off x="826384" y="2504474"/>
            <a:ext cx="355104" cy="351040"/>
            <a:chOff x="854253" y="2428274"/>
            <a:chExt cx="355104" cy="351040"/>
          </a:xfrm>
        </p:grpSpPr>
        <p:sp>
          <p:nvSpPr>
            <p:cNvPr id="11236" name="Google Shape;11236;p66"/>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6"/>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8" name="Google Shape;11238;p66"/>
          <p:cNvGrpSpPr/>
          <p:nvPr/>
        </p:nvGrpSpPr>
        <p:grpSpPr>
          <a:xfrm>
            <a:off x="6869040" y="2517146"/>
            <a:ext cx="354752" cy="275904"/>
            <a:chOff x="6896909" y="2440946"/>
            <a:chExt cx="354752" cy="275904"/>
          </a:xfrm>
        </p:grpSpPr>
        <p:sp>
          <p:nvSpPr>
            <p:cNvPr id="11239" name="Google Shape;11239;p66"/>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6"/>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41" name="Google Shape;11241;p66"/>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2" name="Google Shape;11242;p66"/>
          <p:cNvGrpSpPr/>
          <p:nvPr/>
        </p:nvGrpSpPr>
        <p:grpSpPr>
          <a:xfrm>
            <a:off x="5237200" y="2500954"/>
            <a:ext cx="321984" cy="354560"/>
            <a:chOff x="5265069" y="2424754"/>
            <a:chExt cx="321984" cy="354560"/>
          </a:xfrm>
        </p:grpSpPr>
        <p:sp>
          <p:nvSpPr>
            <p:cNvPr id="11243" name="Google Shape;11243;p66"/>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6"/>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66"/>
          <p:cNvGrpSpPr/>
          <p:nvPr/>
        </p:nvGrpSpPr>
        <p:grpSpPr>
          <a:xfrm>
            <a:off x="4122800" y="2542970"/>
            <a:ext cx="355104" cy="259584"/>
            <a:chOff x="4150669" y="2466770"/>
            <a:chExt cx="355104" cy="259584"/>
          </a:xfrm>
        </p:grpSpPr>
        <p:sp>
          <p:nvSpPr>
            <p:cNvPr id="11246" name="Google Shape;11246;p66"/>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6"/>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6"/>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6"/>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0" name="Google Shape;11250;p66"/>
          <p:cNvGrpSpPr/>
          <p:nvPr/>
        </p:nvGrpSpPr>
        <p:grpSpPr>
          <a:xfrm>
            <a:off x="4671824" y="2501146"/>
            <a:ext cx="354336" cy="353984"/>
            <a:chOff x="4699693" y="2424946"/>
            <a:chExt cx="354336" cy="353984"/>
          </a:xfrm>
        </p:grpSpPr>
        <p:sp>
          <p:nvSpPr>
            <p:cNvPr id="11251" name="Google Shape;11251;p66"/>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6"/>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3" name="Google Shape;11253;p66"/>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6"/>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5" name="Google Shape;11255;p66"/>
          <p:cNvGrpSpPr/>
          <p:nvPr/>
        </p:nvGrpSpPr>
        <p:grpSpPr>
          <a:xfrm>
            <a:off x="1925168" y="2628442"/>
            <a:ext cx="355136" cy="227072"/>
            <a:chOff x="1953037" y="2552242"/>
            <a:chExt cx="355136" cy="227072"/>
          </a:xfrm>
        </p:grpSpPr>
        <p:sp>
          <p:nvSpPr>
            <p:cNvPr id="11256" name="Google Shape;11256;p66"/>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6"/>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8" name="Google Shape;11258;p66"/>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9" name="Google Shape;11259;p66"/>
          <p:cNvGrpSpPr/>
          <p:nvPr/>
        </p:nvGrpSpPr>
        <p:grpSpPr>
          <a:xfrm>
            <a:off x="2473072" y="2603418"/>
            <a:ext cx="355104" cy="250944"/>
            <a:chOff x="2500941" y="2527218"/>
            <a:chExt cx="355104" cy="250944"/>
          </a:xfrm>
        </p:grpSpPr>
        <p:sp>
          <p:nvSpPr>
            <p:cNvPr id="11260" name="Google Shape;11260;p66"/>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6"/>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6"/>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6"/>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6"/>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5" name="Google Shape;11265;p66"/>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66" name="Google Shape;11266;p66"/>
          <p:cNvGrpSpPr/>
          <p:nvPr/>
        </p:nvGrpSpPr>
        <p:grpSpPr>
          <a:xfrm>
            <a:off x="7965936" y="2503322"/>
            <a:ext cx="356256" cy="351808"/>
            <a:chOff x="7993805" y="2427122"/>
            <a:chExt cx="356256" cy="351808"/>
          </a:xfrm>
        </p:grpSpPr>
        <p:sp>
          <p:nvSpPr>
            <p:cNvPr id="11267" name="Google Shape;11267;p66"/>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6"/>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6"/>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66"/>
          <p:cNvGrpSpPr/>
          <p:nvPr/>
        </p:nvGrpSpPr>
        <p:grpSpPr>
          <a:xfrm>
            <a:off x="850768" y="2041210"/>
            <a:ext cx="308640" cy="353312"/>
            <a:chOff x="878637" y="1965010"/>
            <a:chExt cx="308640" cy="353312"/>
          </a:xfrm>
        </p:grpSpPr>
        <p:sp>
          <p:nvSpPr>
            <p:cNvPr id="11271" name="Google Shape;11271;p66"/>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6"/>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6"/>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66"/>
          <p:cNvGrpSpPr/>
          <p:nvPr/>
        </p:nvGrpSpPr>
        <p:grpSpPr>
          <a:xfrm>
            <a:off x="6868272" y="2040922"/>
            <a:ext cx="348256" cy="352448"/>
            <a:chOff x="6896141" y="1964722"/>
            <a:chExt cx="348256" cy="352448"/>
          </a:xfrm>
        </p:grpSpPr>
        <p:sp>
          <p:nvSpPr>
            <p:cNvPr id="11275" name="Google Shape;11275;p66"/>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6"/>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6"/>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8" name="Google Shape;11278;p66"/>
          <p:cNvGrpSpPr/>
          <p:nvPr/>
        </p:nvGrpSpPr>
        <p:grpSpPr>
          <a:xfrm>
            <a:off x="7962128" y="2091578"/>
            <a:ext cx="355136" cy="303328"/>
            <a:chOff x="7989997" y="2015378"/>
            <a:chExt cx="355136" cy="303328"/>
          </a:xfrm>
        </p:grpSpPr>
        <p:sp>
          <p:nvSpPr>
            <p:cNvPr id="11279" name="Google Shape;11279;p66"/>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6"/>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6"/>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6"/>
          <p:cNvGrpSpPr/>
          <p:nvPr/>
        </p:nvGrpSpPr>
        <p:grpSpPr>
          <a:xfrm>
            <a:off x="3570352" y="1585562"/>
            <a:ext cx="348640" cy="330784"/>
            <a:chOff x="3598221" y="1509362"/>
            <a:chExt cx="348640" cy="330784"/>
          </a:xfrm>
        </p:grpSpPr>
        <p:sp>
          <p:nvSpPr>
            <p:cNvPr id="11283" name="Google Shape;11283;p66"/>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6"/>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6"/>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6"/>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7" name="Google Shape;11287;p66"/>
          <p:cNvGrpSpPr/>
          <p:nvPr/>
        </p:nvGrpSpPr>
        <p:grpSpPr>
          <a:xfrm>
            <a:off x="5218928" y="1576858"/>
            <a:ext cx="347872" cy="347488"/>
            <a:chOff x="5246797" y="1500658"/>
            <a:chExt cx="347872" cy="347488"/>
          </a:xfrm>
        </p:grpSpPr>
        <p:sp>
          <p:nvSpPr>
            <p:cNvPr id="11288" name="Google Shape;11288;p66"/>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6"/>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6"/>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6"/>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66"/>
          <p:cNvGrpSpPr/>
          <p:nvPr/>
        </p:nvGrpSpPr>
        <p:grpSpPr>
          <a:xfrm>
            <a:off x="5768720" y="1576858"/>
            <a:ext cx="349024" cy="346752"/>
            <a:chOff x="5796589" y="1500658"/>
            <a:chExt cx="349024" cy="346752"/>
          </a:xfrm>
        </p:grpSpPr>
        <p:sp>
          <p:nvSpPr>
            <p:cNvPr id="11293" name="Google Shape;11293;p66"/>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4" name="Google Shape;11294;p66"/>
            <p:cNvGrpSpPr/>
            <p:nvPr/>
          </p:nvGrpSpPr>
          <p:grpSpPr>
            <a:xfrm>
              <a:off x="5796589" y="1500658"/>
              <a:ext cx="349024" cy="346752"/>
              <a:chOff x="5796589" y="1500658"/>
              <a:chExt cx="349024" cy="346752"/>
            </a:xfrm>
          </p:grpSpPr>
          <p:sp>
            <p:nvSpPr>
              <p:cNvPr id="11295" name="Google Shape;11295;p66"/>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6"/>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6"/>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6"/>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99" name="Google Shape;11299;p66"/>
          <p:cNvGrpSpPr/>
          <p:nvPr/>
        </p:nvGrpSpPr>
        <p:grpSpPr>
          <a:xfrm>
            <a:off x="6867504" y="1578778"/>
            <a:ext cx="348640" cy="343296"/>
            <a:chOff x="6895373" y="1502578"/>
            <a:chExt cx="348640" cy="343296"/>
          </a:xfrm>
        </p:grpSpPr>
        <p:sp>
          <p:nvSpPr>
            <p:cNvPr id="11300" name="Google Shape;11300;p66"/>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6"/>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6"/>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3" name="Google Shape;11303;p66"/>
          <p:cNvGrpSpPr/>
          <p:nvPr/>
        </p:nvGrpSpPr>
        <p:grpSpPr>
          <a:xfrm>
            <a:off x="4119728" y="1581658"/>
            <a:ext cx="347904" cy="336992"/>
            <a:chOff x="4147597" y="1505458"/>
            <a:chExt cx="347904" cy="336992"/>
          </a:xfrm>
        </p:grpSpPr>
        <p:sp>
          <p:nvSpPr>
            <p:cNvPr id="11304" name="Google Shape;11304;p66"/>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6"/>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6"/>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6"/>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6"/>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6"/>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6"/>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66"/>
          <p:cNvGrpSpPr/>
          <p:nvPr/>
        </p:nvGrpSpPr>
        <p:grpSpPr>
          <a:xfrm>
            <a:off x="2471536" y="1576090"/>
            <a:ext cx="347488" cy="348256"/>
            <a:chOff x="2499405" y="1499890"/>
            <a:chExt cx="347488" cy="348256"/>
          </a:xfrm>
        </p:grpSpPr>
        <p:sp>
          <p:nvSpPr>
            <p:cNvPr id="11312" name="Google Shape;11312;p66"/>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6"/>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6"/>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6"/>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6"/>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6"/>
          <p:cNvGrpSpPr/>
          <p:nvPr/>
        </p:nvGrpSpPr>
        <p:grpSpPr>
          <a:xfrm>
            <a:off x="1928976" y="1576698"/>
            <a:ext cx="331520" cy="348032"/>
            <a:chOff x="1956845" y="1500498"/>
            <a:chExt cx="331520" cy="348032"/>
          </a:xfrm>
        </p:grpSpPr>
        <p:sp>
          <p:nvSpPr>
            <p:cNvPr id="11318" name="Google Shape;11318;p66"/>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6"/>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6"/>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6"/>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6"/>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6"/>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6"/>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6"/>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6"/>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6"/>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6"/>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6"/>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0" name="Google Shape;11330;p66"/>
          <p:cNvGrpSpPr/>
          <p:nvPr/>
        </p:nvGrpSpPr>
        <p:grpSpPr>
          <a:xfrm>
            <a:off x="6317744" y="1626074"/>
            <a:ext cx="348640" cy="250656"/>
            <a:chOff x="6345613" y="1549874"/>
            <a:chExt cx="348640" cy="250656"/>
          </a:xfrm>
        </p:grpSpPr>
        <p:sp>
          <p:nvSpPr>
            <p:cNvPr id="11331" name="Google Shape;11331;p66"/>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6"/>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6"/>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6"/>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6"/>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6"/>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6"/>
          <p:cNvGrpSpPr/>
          <p:nvPr/>
        </p:nvGrpSpPr>
        <p:grpSpPr>
          <a:xfrm>
            <a:off x="7416912" y="1583226"/>
            <a:ext cx="348640" cy="334272"/>
            <a:chOff x="7444781" y="1507026"/>
            <a:chExt cx="348640" cy="334272"/>
          </a:xfrm>
        </p:grpSpPr>
        <p:sp>
          <p:nvSpPr>
            <p:cNvPr id="11338" name="Google Shape;11338;p66"/>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6"/>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6"/>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6"/>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6"/>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66"/>
          <p:cNvGrpSpPr/>
          <p:nvPr/>
        </p:nvGrpSpPr>
        <p:grpSpPr>
          <a:xfrm>
            <a:off x="7967472" y="1582938"/>
            <a:ext cx="347872" cy="334944"/>
            <a:chOff x="7995341" y="1506738"/>
            <a:chExt cx="347872" cy="334944"/>
          </a:xfrm>
        </p:grpSpPr>
        <p:sp>
          <p:nvSpPr>
            <p:cNvPr id="11344" name="Google Shape;11344;p66"/>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6"/>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6"/>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6"/>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6"/>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6"/>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0" name="Google Shape;11350;p66"/>
          <p:cNvGrpSpPr/>
          <p:nvPr/>
        </p:nvGrpSpPr>
        <p:grpSpPr>
          <a:xfrm>
            <a:off x="3020176" y="1599130"/>
            <a:ext cx="347872" cy="303904"/>
            <a:chOff x="3048045" y="1522930"/>
            <a:chExt cx="347872" cy="303904"/>
          </a:xfrm>
        </p:grpSpPr>
        <p:sp>
          <p:nvSpPr>
            <p:cNvPr id="11351" name="Google Shape;11351;p66"/>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2" name="Google Shape;11352;p66"/>
            <p:cNvGrpSpPr/>
            <p:nvPr/>
          </p:nvGrpSpPr>
          <p:grpSpPr>
            <a:xfrm>
              <a:off x="3048045" y="1522930"/>
              <a:ext cx="347872" cy="303904"/>
              <a:chOff x="3048045" y="1522930"/>
              <a:chExt cx="347872" cy="303904"/>
            </a:xfrm>
          </p:grpSpPr>
          <p:sp>
            <p:nvSpPr>
              <p:cNvPr id="11353" name="Google Shape;11353;p66"/>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6"/>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55" name="Google Shape;11355;p66"/>
          <p:cNvGrpSpPr/>
          <p:nvPr/>
        </p:nvGrpSpPr>
        <p:grpSpPr>
          <a:xfrm>
            <a:off x="1105264" y="3428122"/>
            <a:ext cx="313984" cy="358560"/>
            <a:chOff x="1133133" y="3351922"/>
            <a:chExt cx="313984" cy="358560"/>
          </a:xfrm>
        </p:grpSpPr>
        <p:sp>
          <p:nvSpPr>
            <p:cNvPr id="11356" name="Google Shape;11356;p66"/>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6"/>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6"/>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6"/>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6"/>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6"/>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6"/>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6"/>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6"/>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6"/>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6"/>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6"/>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6"/>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6"/>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6"/>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6"/>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2" name="Google Shape;11372;p66"/>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3" name="Google Shape;11373;p66"/>
          <p:cNvGrpSpPr/>
          <p:nvPr/>
        </p:nvGrpSpPr>
        <p:grpSpPr>
          <a:xfrm>
            <a:off x="2767184" y="3428794"/>
            <a:ext cx="288448" cy="357120"/>
            <a:chOff x="2795053" y="3352594"/>
            <a:chExt cx="288448" cy="357120"/>
          </a:xfrm>
        </p:grpSpPr>
        <p:sp>
          <p:nvSpPr>
            <p:cNvPr id="11374" name="Google Shape;11374;p66"/>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6"/>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6"/>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6"/>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6"/>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6"/>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6"/>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6"/>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6"/>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66"/>
          <p:cNvGrpSpPr/>
          <p:nvPr/>
        </p:nvGrpSpPr>
        <p:grpSpPr>
          <a:xfrm>
            <a:off x="2208656" y="3429402"/>
            <a:ext cx="304832" cy="356512"/>
            <a:chOff x="2236525" y="3353202"/>
            <a:chExt cx="304832" cy="356512"/>
          </a:xfrm>
        </p:grpSpPr>
        <p:sp>
          <p:nvSpPr>
            <p:cNvPr id="11384" name="Google Shape;11384;p66"/>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6"/>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6"/>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66"/>
          <p:cNvGrpSpPr/>
          <p:nvPr/>
        </p:nvGrpSpPr>
        <p:grpSpPr>
          <a:xfrm>
            <a:off x="3882768" y="3428890"/>
            <a:ext cx="256800" cy="357024"/>
            <a:chOff x="3910637" y="3352690"/>
            <a:chExt cx="256800" cy="357024"/>
          </a:xfrm>
        </p:grpSpPr>
        <p:sp>
          <p:nvSpPr>
            <p:cNvPr id="11388" name="Google Shape;11388;p66"/>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6"/>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6"/>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66"/>
          <p:cNvGrpSpPr/>
          <p:nvPr/>
        </p:nvGrpSpPr>
        <p:grpSpPr>
          <a:xfrm>
            <a:off x="6028560" y="3428122"/>
            <a:ext cx="360064" cy="360096"/>
            <a:chOff x="6056429" y="3351922"/>
            <a:chExt cx="360064" cy="360096"/>
          </a:xfrm>
        </p:grpSpPr>
        <p:sp>
          <p:nvSpPr>
            <p:cNvPr id="11392" name="Google Shape;11392;p66"/>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6"/>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6"/>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66"/>
          <p:cNvGrpSpPr/>
          <p:nvPr/>
        </p:nvGrpSpPr>
        <p:grpSpPr>
          <a:xfrm>
            <a:off x="6581008" y="3429274"/>
            <a:ext cx="357408" cy="357408"/>
            <a:chOff x="6608877" y="3353074"/>
            <a:chExt cx="357408" cy="357408"/>
          </a:xfrm>
        </p:grpSpPr>
        <p:sp>
          <p:nvSpPr>
            <p:cNvPr id="11396" name="Google Shape;11396;p66"/>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6"/>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6"/>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6"/>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6"/>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6"/>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6"/>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3" name="Google Shape;11403;p66"/>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6"/>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6"/>
          <p:cNvGrpSpPr/>
          <p:nvPr/>
        </p:nvGrpSpPr>
        <p:grpSpPr>
          <a:xfrm>
            <a:off x="4931664" y="3446426"/>
            <a:ext cx="357408" cy="323488"/>
            <a:chOff x="4959533" y="3370226"/>
            <a:chExt cx="357408" cy="323488"/>
          </a:xfrm>
        </p:grpSpPr>
        <p:sp>
          <p:nvSpPr>
            <p:cNvPr id="11406" name="Google Shape;11406;p66"/>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6"/>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8" name="Google Shape;11408;p66"/>
          <p:cNvGrpSpPr/>
          <p:nvPr/>
        </p:nvGrpSpPr>
        <p:grpSpPr>
          <a:xfrm>
            <a:off x="7130768" y="3429274"/>
            <a:ext cx="357056" cy="357408"/>
            <a:chOff x="7158637" y="3353074"/>
            <a:chExt cx="357056" cy="357408"/>
          </a:xfrm>
        </p:grpSpPr>
        <p:sp>
          <p:nvSpPr>
            <p:cNvPr id="11409" name="Google Shape;11409;p66"/>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6"/>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6"/>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6"/>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66"/>
          <p:cNvGrpSpPr/>
          <p:nvPr/>
        </p:nvGrpSpPr>
        <p:grpSpPr>
          <a:xfrm>
            <a:off x="3288400" y="3428602"/>
            <a:ext cx="344832" cy="356544"/>
            <a:chOff x="3316269" y="3352402"/>
            <a:chExt cx="344832" cy="356544"/>
          </a:xfrm>
        </p:grpSpPr>
        <p:sp>
          <p:nvSpPr>
            <p:cNvPr id="11414" name="Google Shape;11414;p66"/>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6"/>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6"/>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7" name="Google Shape;11417;p66"/>
          <p:cNvGrpSpPr/>
          <p:nvPr/>
        </p:nvGrpSpPr>
        <p:grpSpPr>
          <a:xfrm>
            <a:off x="5481040" y="3447706"/>
            <a:ext cx="358560" cy="319552"/>
            <a:chOff x="5508909" y="3371506"/>
            <a:chExt cx="358560" cy="319552"/>
          </a:xfrm>
        </p:grpSpPr>
        <p:sp>
          <p:nvSpPr>
            <p:cNvPr id="11418" name="Google Shape;11418;p66"/>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6"/>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6"/>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6"/>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6"/>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6"/>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6"/>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6"/>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6"/>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6"/>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8" name="Google Shape;11428;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32" name="Shape 11432"/>
        <p:cNvGrpSpPr/>
        <p:nvPr/>
      </p:nvGrpSpPr>
      <p:grpSpPr>
        <a:xfrm>
          <a:off x="0" y="0"/>
          <a:ext cx="0" cy="0"/>
          <a:chOff x="0" y="0"/>
          <a:chExt cx="0" cy="0"/>
        </a:xfrm>
      </p:grpSpPr>
      <p:sp>
        <p:nvSpPr>
          <p:cNvPr id="11433" name="Google Shape;11433;p67"/>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4" name="Google Shape;11434;p67"/>
          <p:cNvGrpSpPr/>
          <p:nvPr/>
        </p:nvGrpSpPr>
        <p:grpSpPr>
          <a:xfrm>
            <a:off x="3026217" y="3893352"/>
            <a:ext cx="346056" cy="345674"/>
            <a:chOff x="3303268" y="3817349"/>
            <a:chExt cx="346056" cy="345674"/>
          </a:xfrm>
        </p:grpSpPr>
        <p:sp>
          <p:nvSpPr>
            <p:cNvPr id="11435" name="Google Shape;11435;p6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67"/>
          <p:cNvGrpSpPr/>
          <p:nvPr/>
        </p:nvGrpSpPr>
        <p:grpSpPr>
          <a:xfrm>
            <a:off x="3475306" y="3893352"/>
            <a:ext cx="346056" cy="345674"/>
            <a:chOff x="3752358" y="3817349"/>
            <a:chExt cx="346056" cy="345674"/>
          </a:xfrm>
        </p:grpSpPr>
        <p:sp>
          <p:nvSpPr>
            <p:cNvPr id="11440" name="Google Shape;11440;p6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4" name="Google Shape;11444;p67"/>
          <p:cNvGrpSpPr/>
          <p:nvPr/>
        </p:nvGrpSpPr>
        <p:grpSpPr>
          <a:xfrm>
            <a:off x="4822956" y="3893352"/>
            <a:ext cx="346024" cy="345674"/>
            <a:chOff x="5100008" y="3817349"/>
            <a:chExt cx="346024" cy="345674"/>
          </a:xfrm>
        </p:grpSpPr>
        <p:sp>
          <p:nvSpPr>
            <p:cNvPr id="11445" name="Google Shape;11445;p67"/>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7"/>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7"/>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67"/>
          <p:cNvGrpSpPr/>
          <p:nvPr/>
        </p:nvGrpSpPr>
        <p:grpSpPr>
          <a:xfrm>
            <a:off x="5721867" y="3893352"/>
            <a:ext cx="345674" cy="345674"/>
            <a:chOff x="5998919" y="3817349"/>
            <a:chExt cx="345674" cy="345674"/>
          </a:xfrm>
        </p:grpSpPr>
        <p:sp>
          <p:nvSpPr>
            <p:cNvPr id="11449" name="Google Shape;11449;p67"/>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7"/>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7"/>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2" name="Google Shape;11452;p67"/>
          <p:cNvGrpSpPr/>
          <p:nvPr/>
        </p:nvGrpSpPr>
        <p:grpSpPr>
          <a:xfrm>
            <a:off x="3924396" y="3893352"/>
            <a:ext cx="346024" cy="345674"/>
            <a:chOff x="4201447" y="3817349"/>
            <a:chExt cx="346024" cy="345674"/>
          </a:xfrm>
        </p:grpSpPr>
        <p:sp>
          <p:nvSpPr>
            <p:cNvPr id="11453" name="Google Shape;11453;p6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5" name="Google Shape;11455;p67"/>
          <p:cNvGrpSpPr/>
          <p:nvPr/>
        </p:nvGrpSpPr>
        <p:grpSpPr>
          <a:xfrm>
            <a:off x="4373867" y="3893352"/>
            <a:ext cx="346024" cy="345674"/>
            <a:chOff x="4650919" y="3817349"/>
            <a:chExt cx="346024" cy="345674"/>
          </a:xfrm>
        </p:grpSpPr>
        <p:sp>
          <p:nvSpPr>
            <p:cNvPr id="11456" name="Google Shape;11456;p67"/>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7"/>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7"/>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9" name="Google Shape;11459;p67"/>
          <p:cNvGrpSpPr/>
          <p:nvPr/>
        </p:nvGrpSpPr>
        <p:grpSpPr>
          <a:xfrm>
            <a:off x="5272810" y="3893352"/>
            <a:ext cx="345642" cy="345674"/>
            <a:chOff x="5549861" y="3817349"/>
            <a:chExt cx="345642" cy="345674"/>
          </a:xfrm>
        </p:grpSpPr>
        <p:sp>
          <p:nvSpPr>
            <p:cNvPr id="11460" name="Google Shape;11460;p67"/>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7"/>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7"/>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7"/>
          <p:cNvGrpSpPr/>
          <p:nvPr/>
        </p:nvGrpSpPr>
        <p:grpSpPr>
          <a:xfrm>
            <a:off x="1281335" y="3474029"/>
            <a:ext cx="367255" cy="269855"/>
            <a:chOff x="1306445" y="3397829"/>
            <a:chExt cx="367255" cy="269855"/>
          </a:xfrm>
        </p:grpSpPr>
        <p:sp>
          <p:nvSpPr>
            <p:cNvPr id="11464" name="Google Shape;11464;p67"/>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7"/>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7"/>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7"/>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7"/>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7"/>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67"/>
          <p:cNvGrpSpPr/>
          <p:nvPr/>
        </p:nvGrpSpPr>
        <p:grpSpPr>
          <a:xfrm>
            <a:off x="1756207" y="3467600"/>
            <a:ext cx="367255" cy="282364"/>
            <a:chOff x="1781317" y="3391400"/>
            <a:chExt cx="367255" cy="282364"/>
          </a:xfrm>
        </p:grpSpPr>
        <p:sp>
          <p:nvSpPr>
            <p:cNvPr id="11471" name="Google Shape;11471;p67"/>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7"/>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7"/>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7"/>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7"/>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7"/>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7" name="Google Shape;11477;p67"/>
          <p:cNvGrpSpPr/>
          <p:nvPr/>
        </p:nvGrpSpPr>
        <p:grpSpPr>
          <a:xfrm>
            <a:off x="3653720" y="3447133"/>
            <a:ext cx="369164" cy="323297"/>
            <a:chOff x="3678830" y="3370933"/>
            <a:chExt cx="369164" cy="323297"/>
          </a:xfrm>
        </p:grpSpPr>
        <p:sp>
          <p:nvSpPr>
            <p:cNvPr id="11478" name="Google Shape;11478;p67"/>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7"/>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7"/>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7"/>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7"/>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7"/>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7"/>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7"/>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7"/>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7"/>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7"/>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67"/>
          <p:cNvGrpSpPr/>
          <p:nvPr/>
        </p:nvGrpSpPr>
        <p:grpSpPr>
          <a:xfrm>
            <a:off x="834155" y="3424375"/>
            <a:ext cx="312316" cy="368400"/>
            <a:chOff x="859265" y="3348175"/>
            <a:chExt cx="312316" cy="368400"/>
          </a:xfrm>
        </p:grpSpPr>
        <p:sp>
          <p:nvSpPr>
            <p:cNvPr id="11490" name="Google Shape;11490;p67"/>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7"/>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7"/>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7"/>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7"/>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5" name="Google Shape;11495;p67"/>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6" name="Google Shape;11496;p67"/>
          <p:cNvGrpSpPr/>
          <p:nvPr/>
        </p:nvGrpSpPr>
        <p:grpSpPr>
          <a:xfrm>
            <a:off x="2741264" y="3437213"/>
            <a:ext cx="330110" cy="308908"/>
            <a:chOff x="2766264" y="3394042"/>
            <a:chExt cx="294873" cy="275934"/>
          </a:xfrm>
        </p:grpSpPr>
        <p:sp>
          <p:nvSpPr>
            <p:cNvPr id="11497" name="Google Shape;11497;p67"/>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7"/>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7"/>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7"/>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1" name="Google Shape;11501;p67"/>
          <p:cNvGrpSpPr/>
          <p:nvPr/>
        </p:nvGrpSpPr>
        <p:grpSpPr>
          <a:xfrm>
            <a:off x="3189862" y="3435388"/>
            <a:ext cx="346406" cy="347552"/>
            <a:chOff x="3214972" y="3359188"/>
            <a:chExt cx="346406" cy="347552"/>
          </a:xfrm>
        </p:grpSpPr>
        <p:sp>
          <p:nvSpPr>
            <p:cNvPr id="11502" name="Google Shape;11502;p67"/>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7"/>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7"/>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7"/>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7"/>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7"/>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7"/>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7"/>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7"/>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7"/>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7"/>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7"/>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7"/>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7"/>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6" name="Google Shape;11516;p67"/>
          <p:cNvGrpSpPr/>
          <p:nvPr/>
        </p:nvGrpSpPr>
        <p:grpSpPr>
          <a:xfrm>
            <a:off x="4604196" y="3485393"/>
            <a:ext cx="367255" cy="244486"/>
            <a:chOff x="4629306" y="3409193"/>
            <a:chExt cx="367255" cy="244486"/>
          </a:xfrm>
        </p:grpSpPr>
        <p:sp>
          <p:nvSpPr>
            <p:cNvPr id="11517" name="Google Shape;11517;p67"/>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7"/>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7"/>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7"/>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7"/>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7"/>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7"/>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7"/>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7"/>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7"/>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7"/>
          <p:cNvGrpSpPr/>
          <p:nvPr/>
        </p:nvGrpSpPr>
        <p:grpSpPr>
          <a:xfrm>
            <a:off x="4168380" y="3426284"/>
            <a:ext cx="289939" cy="334661"/>
            <a:chOff x="4193490" y="3350084"/>
            <a:chExt cx="289939" cy="334661"/>
          </a:xfrm>
        </p:grpSpPr>
        <p:sp>
          <p:nvSpPr>
            <p:cNvPr id="11528" name="Google Shape;11528;p67"/>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7"/>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7"/>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7"/>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7"/>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7"/>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7"/>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7"/>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7"/>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7"/>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8" name="Google Shape;11538;p67"/>
          <p:cNvGrpSpPr/>
          <p:nvPr/>
        </p:nvGrpSpPr>
        <p:grpSpPr>
          <a:xfrm>
            <a:off x="6508171" y="3427430"/>
            <a:ext cx="357037" cy="357005"/>
            <a:chOff x="6533281" y="3351230"/>
            <a:chExt cx="357037" cy="357005"/>
          </a:xfrm>
        </p:grpSpPr>
        <p:sp>
          <p:nvSpPr>
            <p:cNvPr id="11539" name="Google Shape;11539;p67"/>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7"/>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7"/>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67"/>
          <p:cNvGrpSpPr/>
          <p:nvPr/>
        </p:nvGrpSpPr>
        <p:grpSpPr>
          <a:xfrm>
            <a:off x="6033331" y="3427430"/>
            <a:ext cx="357387" cy="357005"/>
            <a:chOff x="6058441" y="3351230"/>
            <a:chExt cx="357387" cy="357005"/>
          </a:xfrm>
        </p:grpSpPr>
        <p:sp>
          <p:nvSpPr>
            <p:cNvPr id="11543" name="Google Shape;11543;p67"/>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7"/>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7"/>
          <p:cNvGrpSpPr/>
          <p:nvPr/>
        </p:nvGrpSpPr>
        <p:grpSpPr>
          <a:xfrm>
            <a:off x="7932373" y="3427048"/>
            <a:ext cx="357387" cy="357387"/>
            <a:chOff x="7957483" y="3350848"/>
            <a:chExt cx="357387" cy="357387"/>
          </a:xfrm>
        </p:grpSpPr>
        <p:sp>
          <p:nvSpPr>
            <p:cNvPr id="11546" name="Google Shape;11546;p67"/>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7"/>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7"/>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9" name="Google Shape;11549;p67"/>
          <p:cNvGrpSpPr/>
          <p:nvPr/>
        </p:nvGrpSpPr>
        <p:grpSpPr>
          <a:xfrm>
            <a:off x="6982661" y="3427430"/>
            <a:ext cx="357387" cy="357005"/>
            <a:chOff x="7007771" y="3351230"/>
            <a:chExt cx="357387" cy="357005"/>
          </a:xfrm>
        </p:grpSpPr>
        <p:sp>
          <p:nvSpPr>
            <p:cNvPr id="11550" name="Google Shape;11550;p67"/>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7"/>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7"/>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7"/>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7"/>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67"/>
          <p:cNvGrpSpPr/>
          <p:nvPr/>
        </p:nvGrpSpPr>
        <p:grpSpPr>
          <a:xfrm>
            <a:off x="5083620" y="3427430"/>
            <a:ext cx="357005" cy="357005"/>
            <a:chOff x="5108729" y="3351230"/>
            <a:chExt cx="357005" cy="357005"/>
          </a:xfrm>
        </p:grpSpPr>
        <p:sp>
          <p:nvSpPr>
            <p:cNvPr id="11556" name="Google Shape;11556;p67"/>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7"/>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67"/>
          <p:cNvGrpSpPr/>
          <p:nvPr/>
        </p:nvGrpSpPr>
        <p:grpSpPr>
          <a:xfrm>
            <a:off x="5558459" y="3427430"/>
            <a:ext cx="357419" cy="357005"/>
            <a:chOff x="5583569" y="3351230"/>
            <a:chExt cx="357419" cy="357005"/>
          </a:xfrm>
        </p:grpSpPr>
        <p:sp>
          <p:nvSpPr>
            <p:cNvPr id="11559" name="Google Shape;11559;p67"/>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7"/>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1" name="Google Shape;11561;p67"/>
          <p:cNvGrpSpPr/>
          <p:nvPr/>
        </p:nvGrpSpPr>
        <p:grpSpPr>
          <a:xfrm>
            <a:off x="7457119" y="3427430"/>
            <a:ext cx="357419" cy="357005"/>
            <a:chOff x="7482229" y="3351230"/>
            <a:chExt cx="357419" cy="357005"/>
          </a:xfrm>
        </p:grpSpPr>
        <p:sp>
          <p:nvSpPr>
            <p:cNvPr id="11562" name="Google Shape;11562;p67"/>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7"/>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7"/>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7"/>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7"/>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7" name="Google Shape;11567;p67"/>
          <p:cNvGrpSpPr/>
          <p:nvPr/>
        </p:nvGrpSpPr>
        <p:grpSpPr>
          <a:xfrm>
            <a:off x="3739375" y="2966882"/>
            <a:ext cx="222874" cy="345737"/>
            <a:chOff x="3764485" y="2890682"/>
            <a:chExt cx="222874" cy="345737"/>
          </a:xfrm>
        </p:grpSpPr>
        <p:sp>
          <p:nvSpPr>
            <p:cNvPr id="11568" name="Google Shape;11568;p67"/>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7"/>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7"/>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67"/>
          <p:cNvGrpSpPr/>
          <p:nvPr/>
        </p:nvGrpSpPr>
        <p:grpSpPr>
          <a:xfrm>
            <a:off x="2213507" y="2984331"/>
            <a:ext cx="422596" cy="310382"/>
            <a:chOff x="2278533" y="2937377"/>
            <a:chExt cx="346788" cy="254704"/>
          </a:xfrm>
        </p:grpSpPr>
        <p:sp>
          <p:nvSpPr>
            <p:cNvPr id="11572" name="Google Shape;11572;p67"/>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7"/>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4" name="Google Shape;11574;p67"/>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5" name="Google Shape;11575;p67"/>
          <p:cNvGrpSpPr/>
          <p:nvPr/>
        </p:nvGrpSpPr>
        <p:grpSpPr>
          <a:xfrm>
            <a:off x="1811527" y="2967710"/>
            <a:ext cx="286152" cy="346438"/>
            <a:chOff x="1836637" y="2891510"/>
            <a:chExt cx="286152" cy="346438"/>
          </a:xfrm>
        </p:grpSpPr>
        <p:sp>
          <p:nvSpPr>
            <p:cNvPr id="11576" name="Google Shape;11576;p67"/>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7"/>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7"/>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67"/>
          <p:cNvGrpSpPr/>
          <p:nvPr/>
        </p:nvGrpSpPr>
        <p:grpSpPr>
          <a:xfrm>
            <a:off x="5560751" y="2982129"/>
            <a:ext cx="379764" cy="337684"/>
            <a:chOff x="5585861" y="2905929"/>
            <a:chExt cx="379764" cy="337684"/>
          </a:xfrm>
        </p:grpSpPr>
        <p:sp>
          <p:nvSpPr>
            <p:cNvPr id="11580" name="Google Shape;11580;p67"/>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7"/>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7"/>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7"/>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67"/>
          <p:cNvGrpSpPr/>
          <p:nvPr/>
        </p:nvGrpSpPr>
        <p:grpSpPr>
          <a:xfrm>
            <a:off x="1302566" y="2986680"/>
            <a:ext cx="347934" cy="310024"/>
            <a:chOff x="1327676" y="2910480"/>
            <a:chExt cx="347934" cy="310024"/>
          </a:xfrm>
        </p:grpSpPr>
        <p:sp>
          <p:nvSpPr>
            <p:cNvPr id="11585" name="Google Shape;11585;p67"/>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7"/>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7"/>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7"/>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7"/>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0" name="Google Shape;11590;p67"/>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1" name="Google Shape;11591;p67"/>
          <p:cNvGrpSpPr/>
          <p:nvPr/>
        </p:nvGrpSpPr>
        <p:grpSpPr>
          <a:xfrm>
            <a:off x="2728291" y="2945764"/>
            <a:ext cx="382828" cy="358601"/>
            <a:chOff x="2753373" y="2902523"/>
            <a:chExt cx="347552" cy="325557"/>
          </a:xfrm>
        </p:grpSpPr>
        <p:sp>
          <p:nvSpPr>
            <p:cNvPr id="11592" name="Google Shape;11592;p67"/>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7"/>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7"/>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7"/>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7"/>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7"/>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8" name="Google Shape;11598;p67"/>
          <p:cNvGrpSpPr/>
          <p:nvPr/>
        </p:nvGrpSpPr>
        <p:grpSpPr>
          <a:xfrm>
            <a:off x="823906" y="2979455"/>
            <a:ext cx="356655" cy="335425"/>
            <a:chOff x="849016" y="2903255"/>
            <a:chExt cx="356655" cy="335425"/>
          </a:xfrm>
        </p:grpSpPr>
        <p:sp>
          <p:nvSpPr>
            <p:cNvPr id="11599" name="Google Shape;11599;p67"/>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7"/>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7"/>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7"/>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7"/>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7"/>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7"/>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7"/>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7"/>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7"/>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7"/>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0" name="Google Shape;11610;p67"/>
          <p:cNvGrpSpPr/>
          <p:nvPr/>
        </p:nvGrpSpPr>
        <p:grpSpPr>
          <a:xfrm>
            <a:off x="4185823" y="3002977"/>
            <a:ext cx="280072" cy="275520"/>
            <a:chOff x="4210933" y="2926777"/>
            <a:chExt cx="280072" cy="275520"/>
          </a:xfrm>
        </p:grpSpPr>
        <p:sp>
          <p:nvSpPr>
            <p:cNvPr id="11611" name="Google Shape;11611;p67"/>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7"/>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7"/>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7"/>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7"/>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7"/>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7"/>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7"/>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7"/>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7"/>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7"/>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7"/>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7"/>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67"/>
          <p:cNvGrpSpPr/>
          <p:nvPr/>
        </p:nvGrpSpPr>
        <p:grpSpPr>
          <a:xfrm>
            <a:off x="4642106" y="2991582"/>
            <a:ext cx="320273" cy="318395"/>
            <a:chOff x="4667216" y="2915382"/>
            <a:chExt cx="320273" cy="318395"/>
          </a:xfrm>
        </p:grpSpPr>
        <p:sp>
          <p:nvSpPr>
            <p:cNvPr id="11625" name="Google Shape;11625;p67"/>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7"/>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7"/>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7"/>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7"/>
          <p:cNvGrpSpPr/>
          <p:nvPr/>
        </p:nvGrpSpPr>
        <p:grpSpPr>
          <a:xfrm>
            <a:off x="5145370" y="3010839"/>
            <a:ext cx="261929" cy="280550"/>
            <a:chOff x="5170480" y="2934639"/>
            <a:chExt cx="261929" cy="280550"/>
          </a:xfrm>
        </p:grpSpPr>
        <p:sp>
          <p:nvSpPr>
            <p:cNvPr id="11630" name="Google Shape;11630;p67"/>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7"/>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7"/>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7"/>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7"/>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7"/>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7"/>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67"/>
          <p:cNvGrpSpPr/>
          <p:nvPr/>
        </p:nvGrpSpPr>
        <p:grpSpPr>
          <a:xfrm>
            <a:off x="6044313" y="2968091"/>
            <a:ext cx="362321" cy="364231"/>
            <a:chOff x="6069423" y="2891892"/>
            <a:chExt cx="362321" cy="364231"/>
          </a:xfrm>
        </p:grpSpPr>
        <p:sp>
          <p:nvSpPr>
            <p:cNvPr id="11638" name="Google Shape;11638;p67"/>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7"/>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7"/>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7"/>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7"/>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7"/>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67"/>
          <p:cNvGrpSpPr/>
          <p:nvPr/>
        </p:nvGrpSpPr>
        <p:grpSpPr>
          <a:xfrm>
            <a:off x="6546845" y="2995370"/>
            <a:ext cx="308878" cy="311170"/>
            <a:chOff x="6571955" y="2919170"/>
            <a:chExt cx="308878" cy="311170"/>
          </a:xfrm>
        </p:grpSpPr>
        <p:sp>
          <p:nvSpPr>
            <p:cNvPr id="11645" name="Google Shape;11645;p67"/>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7"/>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7"/>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7"/>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7"/>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7"/>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7"/>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7"/>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7"/>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7"/>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5" name="Google Shape;11655;p67"/>
          <p:cNvGrpSpPr/>
          <p:nvPr/>
        </p:nvGrpSpPr>
        <p:grpSpPr>
          <a:xfrm>
            <a:off x="7474944" y="3010935"/>
            <a:ext cx="350576" cy="280454"/>
            <a:chOff x="7500054" y="2934735"/>
            <a:chExt cx="350576" cy="280454"/>
          </a:xfrm>
        </p:grpSpPr>
        <p:sp>
          <p:nvSpPr>
            <p:cNvPr id="11656" name="Google Shape;11656;p67"/>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7"/>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7"/>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7"/>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7"/>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7"/>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7"/>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7"/>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7"/>
          <p:cNvGrpSpPr/>
          <p:nvPr/>
        </p:nvGrpSpPr>
        <p:grpSpPr>
          <a:xfrm>
            <a:off x="6987570" y="2950862"/>
            <a:ext cx="332012" cy="355454"/>
            <a:chOff x="7055134" y="2919170"/>
            <a:chExt cx="290321" cy="310820"/>
          </a:xfrm>
        </p:grpSpPr>
        <p:sp>
          <p:nvSpPr>
            <p:cNvPr id="11665" name="Google Shape;11665;p67"/>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7"/>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7"/>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7"/>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7"/>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7"/>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7"/>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7"/>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7"/>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7"/>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7"/>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7"/>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7"/>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7"/>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67"/>
          <p:cNvGrpSpPr/>
          <p:nvPr/>
        </p:nvGrpSpPr>
        <p:grpSpPr>
          <a:xfrm>
            <a:off x="7960033" y="2976813"/>
            <a:ext cx="330109" cy="347552"/>
            <a:chOff x="7985143" y="2900613"/>
            <a:chExt cx="330109" cy="347552"/>
          </a:xfrm>
        </p:grpSpPr>
        <p:sp>
          <p:nvSpPr>
            <p:cNvPr id="11680" name="Google Shape;11680;p67"/>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7"/>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7"/>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7"/>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7"/>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7"/>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7"/>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7"/>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67"/>
          <p:cNvGrpSpPr/>
          <p:nvPr/>
        </p:nvGrpSpPr>
        <p:grpSpPr>
          <a:xfrm>
            <a:off x="7965731" y="2511426"/>
            <a:ext cx="354363" cy="353631"/>
            <a:chOff x="7990840" y="2435226"/>
            <a:chExt cx="354363" cy="353631"/>
          </a:xfrm>
        </p:grpSpPr>
        <p:sp>
          <p:nvSpPr>
            <p:cNvPr id="11689" name="Google Shape;11689;p67"/>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7"/>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7"/>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67"/>
          <p:cNvGrpSpPr/>
          <p:nvPr/>
        </p:nvGrpSpPr>
        <p:grpSpPr>
          <a:xfrm>
            <a:off x="1792207" y="2556530"/>
            <a:ext cx="350958" cy="263043"/>
            <a:chOff x="1817317" y="2480330"/>
            <a:chExt cx="350958" cy="263043"/>
          </a:xfrm>
        </p:grpSpPr>
        <p:sp>
          <p:nvSpPr>
            <p:cNvPr id="11693" name="Google Shape;11693;p67"/>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7"/>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7"/>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7"/>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7"/>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8" name="Google Shape;11698;p67"/>
          <p:cNvGrpSpPr/>
          <p:nvPr/>
        </p:nvGrpSpPr>
        <p:grpSpPr>
          <a:xfrm>
            <a:off x="1316617" y="2559549"/>
            <a:ext cx="419913" cy="308109"/>
            <a:chOff x="1341727" y="2483349"/>
            <a:chExt cx="419913" cy="308109"/>
          </a:xfrm>
        </p:grpSpPr>
        <p:sp>
          <p:nvSpPr>
            <p:cNvPr id="11699" name="Google Shape;11699;p67"/>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7"/>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7"/>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2" name="Google Shape;11702;p67"/>
          <p:cNvGrpSpPr/>
          <p:nvPr/>
        </p:nvGrpSpPr>
        <p:grpSpPr>
          <a:xfrm>
            <a:off x="829222" y="2523936"/>
            <a:ext cx="376358" cy="330109"/>
            <a:chOff x="854332" y="2447736"/>
            <a:chExt cx="376358" cy="330109"/>
          </a:xfrm>
        </p:grpSpPr>
        <p:sp>
          <p:nvSpPr>
            <p:cNvPr id="11703" name="Google Shape;11703;p67"/>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7"/>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7"/>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7"/>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7"/>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7"/>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7"/>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7"/>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67"/>
          <p:cNvGrpSpPr/>
          <p:nvPr/>
        </p:nvGrpSpPr>
        <p:grpSpPr>
          <a:xfrm>
            <a:off x="4181653" y="2527151"/>
            <a:ext cx="322151" cy="322374"/>
            <a:chOff x="4206763" y="2450951"/>
            <a:chExt cx="322151" cy="322374"/>
          </a:xfrm>
        </p:grpSpPr>
        <p:sp>
          <p:nvSpPr>
            <p:cNvPr id="11712" name="Google Shape;11712;p67"/>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7"/>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4" name="Google Shape;11714;p67"/>
          <p:cNvGrpSpPr/>
          <p:nvPr/>
        </p:nvGrpSpPr>
        <p:grpSpPr>
          <a:xfrm>
            <a:off x="7491236" y="2526259"/>
            <a:ext cx="327976" cy="324316"/>
            <a:chOff x="7528096" y="2450059"/>
            <a:chExt cx="327976" cy="324316"/>
          </a:xfrm>
        </p:grpSpPr>
        <p:sp>
          <p:nvSpPr>
            <p:cNvPr id="11715" name="Google Shape;11715;p67"/>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7"/>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7"/>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7"/>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7"/>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0" name="Google Shape;11720;p67"/>
          <p:cNvGrpSpPr/>
          <p:nvPr/>
        </p:nvGrpSpPr>
        <p:grpSpPr>
          <a:xfrm>
            <a:off x="7052019" y="2588742"/>
            <a:ext cx="282364" cy="198619"/>
            <a:chOff x="7077129" y="2512542"/>
            <a:chExt cx="282364" cy="198619"/>
          </a:xfrm>
        </p:grpSpPr>
        <p:sp>
          <p:nvSpPr>
            <p:cNvPr id="11721" name="Google Shape;11721;p67"/>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7"/>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7"/>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7"/>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7"/>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7"/>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67"/>
          <p:cNvGrpSpPr/>
          <p:nvPr/>
        </p:nvGrpSpPr>
        <p:grpSpPr>
          <a:xfrm>
            <a:off x="3700351" y="2520912"/>
            <a:ext cx="334279" cy="334661"/>
            <a:chOff x="3725461" y="2444712"/>
            <a:chExt cx="334279" cy="334661"/>
          </a:xfrm>
        </p:grpSpPr>
        <p:sp>
          <p:nvSpPr>
            <p:cNvPr id="11728" name="Google Shape;11728;p67"/>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7"/>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7"/>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7"/>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7"/>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7"/>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7"/>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5" name="Google Shape;11735;p67"/>
          <p:cNvGrpSpPr/>
          <p:nvPr/>
        </p:nvGrpSpPr>
        <p:grpSpPr>
          <a:xfrm>
            <a:off x="6552128" y="2533421"/>
            <a:ext cx="332019" cy="310788"/>
            <a:chOff x="6577238" y="2457221"/>
            <a:chExt cx="332019" cy="310788"/>
          </a:xfrm>
        </p:grpSpPr>
        <p:sp>
          <p:nvSpPr>
            <p:cNvPr id="11736" name="Google Shape;11736;p67"/>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7"/>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7"/>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7"/>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7"/>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7"/>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67"/>
          <p:cNvGrpSpPr/>
          <p:nvPr/>
        </p:nvGrpSpPr>
        <p:grpSpPr>
          <a:xfrm>
            <a:off x="2793451" y="2515978"/>
            <a:ext cx="247892" cy="346024"/>
            <a:chOff x="2818561" y="2439778"/>
            <a:chExt cx="247892" cy="346024"/>
          </a:xfrm>
        </p:grpSpPr>
        <p:sp>
          <p:nvSpPr>
            <p:cNvPr id="11743" name="Google Shape;11743;p67"/>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7"/>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7"/>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7"/>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7"/>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7"/>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7"/>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7"/>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7"/>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7"/>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7"/>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7"/>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67"/>
          <p:cNvGrpSpPr/>
          <p:nvPr/>
        </p:nvGrpSpPr>
        <p:grpSpPr>
          <a:xfrm>
            <a:off x="3182668" y="2550832"/>
            <a:ext cx="419933" cy="275170"/>
            <a:chOff x="3207778" y="2474632"/>
            <a:chExt cx="419933" cy="275170"/>
          </a:xfrm>
        </p:grpSpPr>
        <p:sp>
          <p:nvSpPr>
            <p:cNvPr id="11756" name="Google Shape;11756;p67"/>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7"/>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7"/>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7"/>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7"/>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7"/>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7"/>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7"/>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7"/>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7"/>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7"/>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7"/>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7"/>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7"/>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67"/>
          <p:cNvGrpSpPr/>
          <p:nvPr/>
        </p:nvGrpSpPr>
        <p:grpSpPr>
          <a:xfrm>
            <a:off x="6074265" y="2532275"/>
            <a:ext cx="337684" cy="314194"/>
            <a:chOff x="6099375" y="2456075"/>
            <a:chExt cx="337684" cy="314194"/>
          </a:xfrm>
        </p:grpSpPr>
        <p:sp>
          <p:nvSpPr>
            <p:cNvPr id="11771" name="Google Shape;11771;p67"/>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7"/>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3" name="Google Shape;11773;p67"/>
          <p:cNvGrpSpPr/>
          <p:nvPr/>
        </p:nvGrpSpPr>
        <p:grpSpPr>
          <a:xfrm>
            <a:off x="2287513" y="2544784"/>
            <a:ext cx="312698" cy="286534"/>
            <a:chOff x="2312623" y="2468584"/>
            <a:chExt cx="312698" cy="286534"/>
          </a:xfrm>
        </p:grpSpPr>
        <p:sp>
          <p:nvSpPr>
            <p:cNvPr id="11774" name="Google Shape;11774;p67"/>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7"/>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7"/>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7" name="Google Shape;11777;p67"/>
          <p:cNvGrpSpPr/>
          <p:nvPr/>
        </p:nvGrpSpPr>
        <p:grpSpPr>
          <a:xfrm>
            <a:off x="5593695" y="2517124"/>
            <a:ext cx="345292" cy="342618"/>
            <a:chOff x="5618805" y="2440924"/>
            <a:chExt cx="345292" cy="342618"/>
          </a:xfrm>
        </p:grpSpPr>
        <p:sp>
          <p:nvSpPr>
            <p:cNvPr id="11778" name="Google Shape;11778;p67"/>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7"/>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7"/>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7"/>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7"/>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67"/>
          <p:cNvGrpSpPr/>
          <p:nvPr/>
        </p:nvGrpSpPr>
        <p:grpSpPr>
          <a:xfrm>
            <a:off x="4628069" y="2522790"/>
            <a:ext cx="377886" cy="331255"/>
            <a:chOff x="4653179" y="2446590"/>
            <a:chExt cx="377886" cy="331255"/>
          </a:xfrm>
        </p:grpSpPr>
        <p:sp>
          <p:nvSpPr>
            <p:cNvPr id="11784" name="Google Shape;11784;p67"/>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7"/>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7"/>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7"/>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8" name="Google Shape;11788;p67"/>
          <p:cNvGrpSpPr/>
          <p:nvPr/>
        </p:nvGrpSpPr>
        <p:grpSpPr>
          <a:xfrm>
            <a:off x="5159407" y="2535681"/>
            <a:ext cx="252062" cy="305122"/>
            <a:chOff x="5184517" y="2459481"/>
            <a:chExt cx="252062" cy="305122"/>
          </a:xfrm>
        </p:grpSpPr>
        <p:sp>
          <p:nvSpPr>
            <p:cNvPr id="11789" name="Google Shape;11789;p67"/>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7"/>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7"/>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7"/>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7"/>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7"/>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95" name="Google Shape;11795;p67"/>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6" name="Google Shape;11796;p67"/>
          <p:cNvGrpSpPr/>
          <p:nvPr/>
        </p:nvGrpSpPr>
        <p:grpSpPr>
          <a:xfrm>
            <a:off x="6130349" y="2045308"/>
            <a:ext cx="249770" cy="363849"/>
            <a:chOff x="6155459" y="1969108"/>
            <a:chExt cx="249770" cy="363849"/>
          </a:xfrm>
        </p:grpSpPr>
        <p:sp>
          <p:nvSpPr>
            <p:cNvPr id="11797" name="Google Shape;11797;p67"/>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7"/>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7"/>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7"/>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7"/>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7"/>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7"/>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7"/>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7"/>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67"/>
          <p:cNvGrpSpPr/>
          <p:nvPr/>
        </p:nvGrpSpPr>
        <p:grpSpPr>
          <a:xfrm>
            <a:off x="2254919" y="2046804"/>
            <a:ext cx="353631" cy="354395"/>
            <a:chOff x="2280029" y="1970604"/>
            <a:chExt cx="353631" cy="354395"/>
          </a:xfrm>
        </p:grpSpPr>
        <p:sp>
          <p:nvSpPr>
            <p:cNvPr id="11807" name="Google Shape;11807;p67"/>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7"/>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7"/>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7"/>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67"/>
          <p:cNvGrpSpPr/>
          <p:nvPr/>
        </p:nvGrpSpPr>
        <p:grpSpPr>
          <a:xfrm>
            <a:off x="8039990" y="2076374"/>
            <a:ext cx="255086" cy="301685"/>
            <a:chOff x="8065100" y="2000174"/>
            <a:chExt cx="255086" cy="301685"/>
          </a:xfrm>
        </p:grpSpPr>
        <p:sp>
          <p:nvSpPr>
            <p:cNvPr id="11812" name="Google Shape;11812;p67"/>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7"/>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7"/>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7"/>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67"/>
          <p:cNvGrpSpPr/>
          <p:nvPr/>
        </p:nvGrpSpPr>
        <p:grpSpPr>
          <a:xfrm>
            <a:off x="6608595" y="2045308"/>
            <a:ext cx="249420" cy="363849"/>
            <a:chOff x="6633705" y="1969108"/>
            <a:chExt cx="249420" cy="363849"/>
          </a:xfrm>
        </p:grpSpPr>
        <p:sp>
          <p:nvSpPr>
            <p:cNvPr id="11817" name="Google Shape;11817;p67"/>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7"/>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7"/>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7"/>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7"/>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7"/>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7"/>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7"/>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5" name="Google Shape;11825;p67"/>
          <p:cNvGrpSpPr/>
          <p:nvPr/>
        </p:nvGrpSpPr>
        <p:grpSpPr>
          <a:xfrm>
            <a:off x="5185921" y="2045308"/>
            <a:ext cx="226661" cy="363467"/>
            <a:chOff x="5211031" y="1969108"/>
            <a:chExt cx="226661" cy="363467"/>
          </a:xfrm>
        </p:grpSpPr>
        <p:sp>
          <p:nvSpPr>
            <p:cNvPr id="11826" name="Google Shape;11826;p67"/>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7"/>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8" name="Google Shape;11828;p67"/>
          <p:cNvGrpSpPr/>
          <p:nvPr/>
        </p:nvGrpSpPr>
        <p:grpSpPr>
          <a:xfrm>
            <a:off x="3687842" y="2046804"/>
            <a:ext cx="354363" cy="354395"/>
            <a:chOff x="3712952" y="1970604"/>
            <a:chExt cx="354363" cy="354395"/>
          </a:xfrm>
        </p:grpSpPr>
        <p:sp>
          <p:nvSpPr>
            <p:cNvPr id="11829" name="Google Shape;11829;p67"/>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7"/>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7"/>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7"/>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7"/>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7"/>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7"/>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7"/>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7"/>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67"/>
          <p:cNvGrpSpPr/>
          <p:nvPr/>
        </p:nvGrpSpPr>
        <p:grpSpPr>
          <a:xfrm>
            <a:off x="3210329" y="2046804"/>
            <a:ext cx="354363" cy="354745"/>
            <a:chOff x="3235438" y="1970604"/>
            <a:chExt cx="354363" cy="354745"/>
          </a:xfrm>
        </p:grpSpPr>
        <p:sp>
          <p:nvSpPr>
            <p:cNvPr id="11839" name="Google Shape;11839;p67"/>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7"/>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7"/>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7"/>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7"/>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7"/>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7"/>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7"/>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7"/>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7"/>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7"/>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7"/>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7"/>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67"/>
          <p:cNvGrpSpPr/>
          <p:nvPr/>
        </p:nvGrpSpPr>
        <p:grpSpPr>
          <a:xfrm>
            <a:off x="1304475" y="2066125"/>
            <a:ext cx="341472" cy="335074"/>
            <a:chOff x="1329585" y="1989925"/>
            <a:chExt cx="341472" cy="335074"/>
          </a:xfrm>
        </p:grpSpPr>
        <p:sp>
          <p:nvSpPr>
            <p:cNvPr id="11853" name="Google Shape;11853;p67"/>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7"/>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7"/>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6" name="Google Shape;11856;p67"/>
          <p:cNvGrpSpPr/>
          <p:nvPr/>
        </p:nvGrpSpPr>
        <p:grpSpPr>
          <a:xfrm>
            <a:off x="5566761" y="2066106"/>
            <a:ext cx="416649" cy="325597"/>
            <a:chOff x="5626763" y="2013829"/>
            <a:chExt cx="351722" cy="274788"/>
          </a:xfrm>
        </p:grpSpPr>
        <p:sp>
          <p:nvSpPr>
            <p:cNvPr id="11857" name="Google Shape;11857;p6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7" name="Google Shape;11867;p67"/>
          <p:cNvGrpSpPr/>
          <p:nvPr/>
        </p:nvGrpSpPr>
        <p:grpSpPr>
          <a:xfrm>
            <a:off x="7551495" y="2060077"/>
            <a:ext cx="276698" cy="333133"/>
            <a:chOff x="7576605" y="1983877"/>
            <a:chExt cx="276698" cy="333133"/>
          </a:xfrm>
        </p:grpSpPr>
        <p:sp>
          <p:nvSpPr>
            <p:cNvPr id="11868" name="Google Shape;11868;p67"/>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7"/>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0" name="Google Shape;11870;p67"/>
          <p:cNvGrpSpPr/>
          <p:nvPr/>
        </p:nvGrpSpPr>
        <p:grpSpPr>
          <a:xfrm>
            <a:off x="828458" y="2051738"/>
            <a:ext cx="337334" cy="353599"/>
            <a:chOff x="853568" y="1975538"/>
            <a:chExt cx="337334" cy="353599"/>
          </a:xfrm>
        </p:grpSpPr>
        <p:sp>
          <p:nvSpPr>
            <p:cNvPr id="11871" name="Google Shape;11871;p67"/>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7"/>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7"/>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7"/>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5" name="Google Shape;11875;p67"/>
          <p:cNvGrpSpPr/>
          <p:nvPr/>
        </p:nvGrpSpPr>
        <p:grpSpPr>
          <a:xfrm>
            <a:off x="2733192" y="2085828"/>
            <a:ext cx="327085" cy="277080"/>
            <a:chOff x="2770052" y="2009628"/>
            <a:chExt cx="327085" cy="277080"/>
          </a:xfrm>
        </p:grpSpPr>
        <p:sp>
          <p:nvSpPr>
            <p:cNvPr id="11876" name="Google Shape;11876;p67"/>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7"/>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8" name="Google Shape;11878;p67"/>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79" name="Google Shape;11879;p67"/>
          <p:cNvGrpSpPr/>
          <p:nvPr/>
        </p:nvGrpSpPr>
        <p:grpSpPr>
          <a:xfrm>
            <a:off x="4170289" y="2046804"/>
            <a:ext cx="344878" cy="343573"/>
            <a:chOff x="4195399" y="1970604"/>
            <a:chExt cx="344878" cy="343573"/>
          </a:xfrm>
        </p:grpSpPr>
        <p:sp>
          <p:nvSpPr>
            <p:cNvPr id="11880" name="Google Shape;11880;p67"/>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7"/>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7"/>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7"/>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67"/>
          <p:cNvGrpSpPr/>
          <p:nvPr/>
        </p:nvGrpSpPr>
        <p:grpSpPr>
          <a:xfrm>
            <a:off x="4649681" y="2053647"/>
            <a:ext cx="344528" cy="344114"/>
            <a:chOff x="4674791" y="1977447"/>
            <a:chExt cx="344528" cy="344114"/>
          </a:xfrm>
        </p:grpSpPr>
        <p:sp>
          <p:nvSpPr>
            <p:cNvPr id="11885" name="Google Shape;11885;p67"/>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7"/>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7"/>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7"/>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7"/>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7"/>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7"/>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7"/>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7"/>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7"/>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7"/>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7"/>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7"/>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7"/>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7"/>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7"/>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7"/>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7"/>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7"/>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7"/>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7"/>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7"/>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7"/>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7"/>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7"/>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7"/>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1" name="Google Shape;11911;p67"/>
          <p:cNvGrpSpPr/>
          <p:nvPr/>
        </p:nvGrpSpPr>
        <p:grpSpPr>
          <a:xfrm>
            <a:off x="6058700" y="1623497"/>
            <a:ext cx="382819" cy="310788"/>
            <a:chOff x="6083810" y="1547297"/>
            <a:chExt cx="382819" cy="310788"/>
          </a:xfrm>
        </p:grpSpPr>
        <p:sp>
          <p:nvSpPr>
            <p:cNvPr id="11912" name="Google Shape;11912;p67"/>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7"/>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7"/>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7"/>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7"/>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7"/>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7"/>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7"/>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7"/>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7"/>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7"/>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7"/>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7"/>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7"/>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7"/>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7"/>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7"/>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7"/>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0" name="Google Shape;11930;p67"/>
          <p:cNvGrpSpPr/>
          <p:nvPr/>
        </p:nvGrpSpPr>
        <p:grpSpPr>
          <a:xfrm>
            <a:off x="6533190" y="1614393"/>
            <a:ext cx="382788" cy="328613"/>
            <a:chOff x="6558300" y="1538193"/>
            <a:chExt cx="382788" cy="328613"/>
          </a:xfrm>
        </p:grpSpPr>
        <p:sp>
          <p:nvSpPr>
            <p:cNvPr id="11931" name="Google Shape;11931;p67"/>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7"/>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3" name="Google Shape;11933;p67"/>
          <p:cNvGrpSpPr/>
          <p:nvPr/>
        </p:nvGrpSpPr>
        <p:grpSpPr>
          <a:xfrm>
            <a:off x="5168892" y="1587497"/>
            <a:ext cx="259605" cy="346024"/>
            <a:chOff x="5194002" y="1511297"/>
            <a:chExt cx="259605" cy="346024"/>
          </a:xfrm>
        </p:grpSpPr>
        <p:sp>
          <p:nvSpPr>
            <p:cNvPr id="11934" name="Google Shape;11934;p67"/>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7"/>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7"/>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7"/>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67"/>
          <p:cNvGrpSpPr/>
          <p:nvPr/>
        </p:nvGrpSpPr>
        <p:grpSpPr>
          <a:xfrm>
            <a:off x="1369631" y="1588261"/>
            <a:ext cx="252444" cy="351722"/>
            <a:chOff x="1394741" y="1512061"/>
            <a:chExt cx="252444" cy="351722"/>
          </a:xfrm>
        </p:grpSpPr>
        <p:sp>
          <p:nvSpPr>
            <p:cNvPr id="11939" name="Google Shape;11939;p67"/>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7"/>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7"/>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7"/>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7"/>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7"/>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7"/>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7"/>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7"/>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7"/>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7"/>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7"/>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7"/>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7"/>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7"/>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7"/>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7"/>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6" name="Google Shape;11956;p67"/>
          <p:cNvGrpSpPr/>
          <p:nvPr/>
        </p:nvGrpSpPr>
        <p:grpSpPr>
          <a:xfrm>
            <a:off x="829986" y="1580685"/>
            <a:ext cx="380910" cy="339594"/>
            <a:chOff x="855096" y="1504485"/>
            <a:chExt cx="380910" cy="339594"/>
          </a:xfrm>
        </p:grpSpPr>
        <p:sp>
          <p:nvSpPr>
            <p:cNvPr id="11957" name="Google Shape;11957;p67"/>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7"/>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7"/>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7"/>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7"/>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67"/>
          <p:cNvGrpSpPr/>
          <p:nvPr/>
        </p:nvGrpSpPr>
        <p:grpSpPr>
          <a:xfrm>
            <a:off x="1794466" y="1587879"/>
            <a:ext cx="352103" cy="352103"/>
            <a:chOff x="1819576" y="1511679"/>
            <a:chExt cx="352103" cy="352103"/>
          </a:xfrm>
        </p:grpSpPr>
        <p:sp>
          <p:nvSpPr>
            <p:cNvPr id="11963" name="Google Shape;11963;p67"/>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7"/>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7"/>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7"/>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7"/>
          <p:cNvGrpSpPr/>
          <p:nvPr/>
        </p:nvGrpSpPr>
        <p:grpSpPr>
          <a:xfrm>
            <a:off x="5595987" y="1576961"/>
            <a:ext cx="371424" cy="355446"/>
            <a:chOff x="5621097" y="1500761"/>
            <a:chExt cx="371424" cy="355446"/>
          </a:xfrm>
        </p:grpSpPr>
        <p:sp>
          <p:nvSpPr>
            <p:cNvPr id="11968" name="Google Shape;11968;p67"/>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7"/>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0" name="Google Shape;11970;p67"/>
          <p:cNvGrpSpPr/>
          <p:nvPr/>
        </p:nvGrpSpPr>
        <p:grpSpPr>
          <a:xfrm>
            <a:off x="4645129" y="1617799"/>
            <a:ext cx="359679" cy="321833"/>
            <a:chOff x="4670239" y="1541599"/>
            <a:chExt cx="359679" cy="321833"/>
          </a:xfrm>
        </p:grpSpPr>
        <p:sp>
          <p:nvSpPr>
            <p:cNvPr id="11971" name="Google Shape;11971;p67"/>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7"/>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7"/>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7"/>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7"/>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6" name="Google Shape;11976;p67"/>
          <p:cNvGrpSpPr/>
          <p:nvPr/>
        </p:nvGrpSpPr>
        <p:grpSpPr>
          <a:xfrm>
            <a:off x="4187319" y="1578585"/>
            <a:ext cx="321037" cy="353822"/>
            <a:chOff x="4212429" y="1502385"/>
            <a:chExt cx="321037" cy="353822"/>
          </a:xfrm>
        </p:grpSpPr>
        <p:sp>
          <p:nvSpPr>
            <p:cNvPr id="11977" name="Google Shape;11977;p67"/>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7"/>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7"/>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7"/>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67"/>
          <p:cNvGrpSpPr/>
          <p:nvPr/>
        </p:nvGrpSpPr>
        <p:grpSpPr>
          <a:xfrm>
            <a:off x="2277678" y="1582181"/>
            <a:ext cx="336188" cy="335425"/>
            <a:chOff x="2302788" y="1505981"/>
            <a:chExt cx="336188" cy="335425"/>
          </a:xfrm>
        </p:grpSpPr>
        <p:sp>
          <p:nvSpPr>
            <p:cNvPr id="11982" name="Google Shape;11982;p67"/>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7"/>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7"/>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7"/>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7"/>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7"/>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7"/>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7"/>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7"/>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7"/>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7"/>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7"/>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7"/>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7"/>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7"/>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7"/>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7"/>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9" name="Google Shape;11999;p67"/>
          <p:cNvGrpSpPr/>
          <p:nvPr/>
        </p:nvGrpSpPr>
        <p:grpSpPr>
          <a:xfrm>
            <a:off x="2755191" y="1598096"/>
            <a:ext cx="333133" cy="321037"/>
            <a:chOff x="2780301" y="1521896"/>
            <a:chExt cx="333133" cy="321037"/>
          </a:xfrm>
        </p:grpSpPr>
        <p:sp>
          <p:nvSpPr>
            <p:cNvPr id="12000" name="Google Shape;12000;p67"/>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7"/>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7"/>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7"/>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7"/>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7"/>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7"/>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7"/>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7"/>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7"/>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7"/>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7"/>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7"/>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7"/>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7"/>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7"/>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7"/>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7"/>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7"/>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7"/>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67"/>
          <p:cNvGrpSpPr/>
          <p:nvPr/>
        </p:nvGrpSpPr>
        <p:grpSpPr>
          <a:xfrm>
            <a:off x="3291049" y="1591285"/>
            <a:ext cx="211892" cy="339594"/>
            <a:chOff x="3316159" y="1515085"/>
            <a:chExt cx="211892" cy="339594"/>
          </a:xfrm>
        </p:grpSpPr>
        <p:sp>
          <p:nvSpPr>
            <p:cNvPr id="12021" name="Google Shape;12021;p67"/>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7"/>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7"/>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4" name="Google Shape;12024;p67"/>
            <p:cNvGrpSpPr/>
            <p:nvPr/>
          </p:nvGrpSpPr>
          <p:grpSpPr>
            <a:xfrm>
              <a:off x="3316159" y="1515085"/>
              <a:ext cx="211892" cy="339594"/>
              <a:chOff x="3316159" y="1515085"/>
              <a:chExt cx="211892" cy="339594"/>
            </a:xfrm>
          </p:grpSpPr>
          <p:sp>
            <p:nvSpPr>
              <p:cNvPr id="12025" name="Google Shape;12025;p67"/>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7"/>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7"/>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7"/>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7"/>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7"/>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31" name="Google Shape;12031;p67"/>
          <p:cNvGrpSpPr/>
          <p:nvPr/>
        </p:nvGrpSpPr>
        <p:grpSpPr>
          <a:xfrm>
            <a:off x="3691248" y="1620855"/>
            <a:ext cx="361971" cy="314958"/>
            <a:chOff x="3716358" y="1544655"/>
            <a:chExt cx="361971" cy="314958"/>
          </a:xfrm>
        </p:grpSpPr>
        <p:sp>
          <p:nvSpPr>
            <p:cNvPr id="12032" name="Google Shape;12032;p67"/>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7"/>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7"/>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7"/>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7"/>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7" name="Google Shape;12037;p67"/>
            <p:cNvGrpSpPr/>
            <p:nvPr/>
          </p:nvGrpSpPr>
          <p:grpSpPr>
            <a:xfrm>
              <a:off x="3716358" y="1544655"/>
              <a:ext cx="361971" cy="314958"/>
              <a:chOff x="3716358" y="1544655"/>
              <a:chExt cx="361971" cy="314958"/>
            </a:xfrm>
          </p:grpSpPr>
          <p:sp>
            <p:nvSpPr>
              <p:cNvPr id="12038" name="Google Shape;12038;p67"/>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7"/>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7"/>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7"/>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7"/>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043" name="Google Shape;12043;p67"/>
          <p:cNvGrpSpPr/>
          <p:nvPr/>
        </p:nvGrpSpPr>
        <p:grpSpPr>
          <a:xfrm>
            <a:off x="6986814" y="1633752"/>
            <a:ext cx="499533" cy="305136"/>
            <a:chOff x="7009649" y="1541981"/>
            <a:chExt cx="524940" cy="320655"/>
          </a:xfrm>
        </p:grpSpPr>
        <p:sp>
          <p:nvSpPr>
            <p:cNvPr id="12044" name="Google Shape;12044;p6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67"/>
          <p:cNvGrpSpPr/>
          <p:nvPr/>
        </p:nvGrpSpPr>
        <p:grpSpPr>
          <a:xfrm>
            <a:off x="8008924" y="1594309"/>
            <a:ext cx="282746" cy="340358"/>
            <a:chOff x="8034034" y="1518109"/>
            <a:chExt cx="282746" cy="340358"/>
          </a:xfrm>
        </p:grpSpPr>
        <p:sp>
          <p:nvSpPr>
            <p:cNvPr id="12053" name="Google Shape;12053;p67"/>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7"/>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7"/>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7"/>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7" name="Google Shape;12057;p67"/>
          <p:cNvGrpSpPr/>
          <p:nvPr/>
        </p:nvGrpSpPr>
        <p:grpSpPr>
          <a:xfrm>
            <a:off x="7557192" y="1576134"/>
            <a:ext cx="369133" cy="360411"/>
            <a:chOff x="7582302" y="1499934"/>
            <a:chExt cx="369133" cy="360411"/>
          </a:xfrm>
        </p:grpSpPr>
        <p:sp>
          <p:nvSpPr>
            <p:cNvPr id="12058" name="Google Shape;12058;p67"/>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7"/>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7"/>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7"/>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7"/>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67"/>
          <p:cNvGrpSpPr/>
          <p:nvPr/>
        </p:nvGrpSpPr>
        <p:grpSpPr>
          <a:xfrm>
            <a:off x="6170979" y="3893352"/>
            <a:ext cx="346056" cy="345674"/>
            <a:chOff x="2238181" y="4120624"/>
            <a:chExt cx="346056" cy="345674"/>
          </a:xfrm>
        </p:grpSpPr>
        <p:grpSp>
          <p:nvGrpSpPr>
            <p:cNvPr id="12064" name="Google Shape;12064;p67"/>
            <p:cNvGrpSpPr/>
            <p:nvPr/>
          </p:nvGrpSpPr>
          <p:grpSpPr>
            <a:xfrm>
              <a:off x="2309155" y="4177413"/>
              <a:ext cx="203862" cy="231903"/>
              <a:chOff x="1512725" y="258500"/>
              <a:chExt cx="4570900" cy="5199625"/>
            </a:xfrm>
          </p:grpSpPr>
          <p:sp>
            <p:nvSpPr>
              <p:cNvPr id="12065" name="Google Shape;12065;p6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7" name="Google Shape;12067;p6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8" name="Google Shape;12068;p6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72" name="Shape 12072"/>
        <p:cNvGrpSpPr/>
        <p:nvPr/>
      </p:nvGrpSpPr>
      <p:grpSpPr>
        <a:xfrm>
          <a:off x="0" y="0"/>
          <a:ext cx="0" cy="0"/>
          <a:chOff x="0" y="0"/>
          <a:chExt cx="0" cy="0"/>
        </a:xfrm>
      </p:grpSpPr>
      <p:pic>
        <p:nvPicPr>
          <p:cNvPr id="12073" name="Google Shape;12073;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taboo of death</a:t>
            </a:r>
            <a:endParaRPr/>
          </a:p>
        </p:txBody>
      </p:sp>
      <p:sp>
        <p:nvSpPr>
          <p:cNvPr id="229" name="Google Shape;229;p36"/>
          <p:cNvSpPr txBox="1"/>
          <p:nvPr>
            <p:ph idx="1" type="subTitle"/>
          </p:nvPr>
        </p:nvSpPr>
        <p:spPr>
          <a:xfrm>
            <a:off x="1004450" y="1347325"/>
            <a:ext cx="3180300" cy="25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Death is part of life </a:t>
            </a:r>
            <a:r>
              <a:rPr lang="en"/>
              <a:t>and, as such, it is logical that this subject should be addressed in the schools</a:t>
            </a:r>
            <a:endParaRPr/>
          </a:p>
          <a:p>
            <a:pPr indent="0" lvl="0" marL="0" rtl="0" algn="l">
              <a:spcBef>
                <a:spcPts val="0"/>
              </a:spcBef>
              <a:spcAft>
                <a:spcPts val="0"/>
              </a:spcAft>
              <a:buNone/>
            </a:pPr>
            <a:r>
              <a:rPr lang="en"/>
              <a:t>However, in the educational and social reality we are faced with a </a:t>
            </a:r>
            <a:r>
              <a:rPr b="1" lang="en"/>
              <a:t>taboo</a:t>
            </a:r>
            <a:r>
              <a:rPr lang="en"/>
              <a:t> around death</a:t>
            </a:r>
            <a:endParaRPr/>
          </a:p>
          <a:p>
            <a:pPr indent="0" lvl="0" marL="0" rtl="0" algn="l">
              <a:spcBef>
                <a:spcPts val="0"/>
              </a:spcBef>
              <a:spcAft>
                <a:spcPts val="0"/>
              </a:spcAft>
              <a:buNone/>
            </a:pPr>
            <a:r>
              <a:t/>
            </a:r>
            <a:endParaRPr b="1"/>
          </a:p>
        </p:txBody>
      </p:sp>
      <p:sp>
        <p:nvSpPr>
          <p:cNvPr id="230" name="Google Shape;230;p36"/>
          <p:cNvSpPr txBox="1"/>
          <p:nvPr>
            <p:ph idx="2" type="subTitle"/>
          </p:nvPr>
        </p:nvSpPr>
        <p:spPr>
          <a:xfrm>
            <a:off x="4959125" y="1347325"/>
            <a:ext cx="3180300" cy="3038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The </a:t>
            </a:r>
            <a:r>
              <a:rPr b="1" lang="en"/>
              <a:t>objective </a:t>
            </a:r>
            <a:r>
              <a:rPr lang="en"/>
              <a:t>of the pedagogy of death is, on the one hand, to approach this subject as one more content of the curriculum and, on the other hand, to provide the necessary tools for its understanding and to allow a better management of incidents related to it within the school environment</a:t>
            </a:r>
            <a:endParaRPr/>
          </a:p>
        </p:txBody>
      </p:sp>
      <p:grpSp>
        <p:nvGrpSpPr>
          <p:cNvPr id="231" name="Google Shape;231;p36"/>
          <p:cNvGrpSpPr/>
          <p:nvPr/>
        </p:nvGrpSpPr>
        <p:grpSpPr>
          <a:xfrm>
            <a:off x="1591058" y="4017301"/>
            <a:ext cx="1249137" cy="790927"/>
            <a:chOff x="2358150" y="204975"/>
            <a:chExt cx="937650" cy="593700"/>
          </a:xfrm>
        </p:grpSpPr>
        <p:sp>
          <p:nvSpPr>
            <p:cNvPr id="232" name="Google Shape;232;p36"/>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6"/>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36"/>
          <p:cNvGrpSpPr/>
          <p:nvPr/>
        </p:nvGrpSpPr>
        <p:grpSpPr>
          <a:xfrm rot="-2951580">
            <a:off x="7282246" y="-254811"/>
            <a:ext cx="4061918" cy="4186416"/>
            <a:chOff x="5913143" y="704373"/>
            <a:chExt cx="4062000" cy="4186500"/>
          </a:xfrm>
        </p:grpSpPr>
        <p:sp>
          <p:nvSpPr>
            <p:cNvPr id="235" name="Google Shape;235;p36"/>
            <p:cNvSpPr/>
            <p:nvPr/>
          </p:nvSpPr>
          <p:spPr>
            <a:xfrm rot="3265082">
              <a:off x="7244757" y="927607"/>
              <a:ext cx="1398773" cy="399394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6"/>
            <p:cNvSpPr/>
            <p:nvPr/>
          </p:nvSpPr>
          <p:spPr>
            <a:xfrm rot="654301">
              <a:off x="8098621" y="800630"/>
              <a:ext cx="1398657" cy="399398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6"/>
            <p:cNvSpPr/>
            <p:nvPr/>
          </p:nvSpPr>
          <p:spPr>
            <a:xfrm>
              <a:off x="6815111" y="21763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7"/>
          <p:cNvSpPr txBox="1"/>
          <p:nvPr>
            <p:ph type="title"/>
          </p:nvPr>
        </p:nvSpPr>
        <p:spPr>
          <a:xfrm>
            <a:off x="713225" y="2178275"/>
            <a:ext cx="6813000" cy="154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Pedagogy of death in the curriculum</a:t>
            </a:r>
            <a:endParaRPr/>
          </a:p>
        </p:txBody>
      </p:sp>
      <p:sp>
        <p:nvSpPr>
          <p:cNvPr id="243" name="Google Shape;243;p37"/>
          <p:cNvSpPr txBox="1"/>
          <p:nvPr>
            <p:ph idx="2" type="title"/>
          </p:nvPr>
        </p:nvSpPr>
        <p:spPr>
          <a:xfrm>
            <a:off x="713225" y="1282600"/>
            <a:ext cx="1928100" cy="101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grpSp>
        <p:nvGrpSpPr>
          <p:cNvPr id="244" name="Google Shape;244;p37"/>
          <p:cNvGrpSpPr/>
          <p:nvPr/>
        </p:nvGrpSpPr>
        <p:grpSpPr>
          <a:xfrm>
            <a:off x="1215743" y="-1436966"/>
            <a:ext cx="6224031" cy="3273578"/>
            <a:chOff x="1215743" y="-1436966"/>
            <a:chExt cx="6224031" cy="3273578"/>
          </a:xfrm>
        </p:grpSpPr>
        <p:sp>
          <p:nvSpPr>
            <p:cNvPr id="245" name="Google Shape;245;p37"/>
            <p:cNvSpPr/>
            <p:nvPr/>
          </p:nvSpPr>
          <p:spPr>
            <a:xfrm rot="-3602502">
              <a:off x="2595911" y="-1763704"/>
              <a:ext cx="1398563" cy="399423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7"/>
            <p:cNvSpPr/>
            <p:nvPr/>
          </p:nvSpPr>
          <p:spPr>
            <a:xfrm rot="4160511">
              <a:off x="4625052" y="-2075028"/>
              <a:ext cx="1398843" cy="3993824"/>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7"/>
            <p:cNvSpPr/>
            <p:nvPr/>
          </p:nvSpPr>
          <p:spPr>
            <a:xfrm>
              <a:off x="2120936" y="265242"/>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 name="Google Shape;248;p37"/>
          <p:cNvGrpSpPr/>
          <p:nvPr/>
        </p:nvGrpSpPr>
        <p:grpSpPr>
          <a:xfrm rot="-1635104">
            <a:off x="7338818" y="1107960"/>
            <a:ext cx="1249106" cy="790907"/>
            <a:chOff x="2358150" y="204975"/>
            <a:chExt cx="937650" cy="593700"/>
          </a:xfrm>
        </p:grpSpPr>
        <p:sp>
          <p:nvSpPr>
            <p:cNvPr id="249" name="Google Shape;249;p37"/>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7"/>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8"/>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pending matter</a:t>
            </a:r>
            <a:endParaRPr/>
          </a:p>
        </p:txBody>
      </p:sp>
      <p:sp>
        <p:nvSpPr>
          <p:cNvPr id="256" name="Google Shape;256;p38"/>
          <p:cNvSpPr txBox="1"/>
          <p:nvPr>
            <p:ph idx="1" type="subTitle"/>
          </p:nvPr>
        </p:nvSpPr>
        <p:spPr>
          <a:xfrm>
            <a:off x="713225" y="1501700"/>
            <a:ext cx="7716600" cy="62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Pedagogy of death </a:t>
            </a:r>
            <a:r>
              <a:rPr b="1" lang="en"/>
              <a:t>is usually not considered relevant</a:t>
            </a:r>
            <a:r>
              <a:rPr lang="en"/>
              <a:t> content in the academic curriculum of schools</a:t>
            </a:r>
            <a:endParaRPr/>
          </a:p>
        </p:txBody>
      </p:sp>
      <p:sp>
        <p:nvSpPr>
          <p:cNvPr id="257" name="Google Shape;257;p38"/>
          <p:cNvSpPr txBox="1"/>
          <p:nvPr>
            <p:ph idx="2" type="subTitle"/>
          </p:nvPr>
        </p:nvSpPr>
        <p:spPr>
          <a:xfrm>
            <a:off x="713650" y="2284375"/>
            <a:ext cx="7716600" cy="9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Although the subject of death may come up in subjects such as Science, it is always mentioned in a </a:t>
            </a:r>
            <a:r>
              <a:rPr b="1" lang="en"/>
              <a:t>transversal</a:t>
            </a:r>
            <a:r>
              <a:rPr lang="en"/>
              <a:t> way and the nature of death is not worked on directly for its understanding</a:t>
            </a:r>
            <a:endParaRPr/>
          </a:p>
        </p:txBody>
      </p:sp>
      <p:sp>
        <p:nvSpPr>
          <p:cNvPr id="258" name="Google Shape;258;p38"/>
          <p:cNvSpPr txBox="1"/>
          <p:nvPr>
            <p:ph idx="3" type="subTitle"/>
          </p:nvPr>
        </p:nvSpPr>
        <p:spPr>
          <a:xfrm>
            <a:off x="713225" y="3369450"/>
            <a:ext cx="7716600" cy="9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regard, experts in the field advocate the </a:t>
            </a:r>
            <a:r>
              <a:rPr b="1" lang="en"/>
              <a:t>inclusion of the pedagogy of death in the curriculum</a:t>
            </a:r>
            <a:r>
              <a:rPr lang="en"/>
              <a:t>, taking advantage of its natural appearance in other subjects and addressing it directly</a:t>
            </a:r>
            <a:endParaRPr/>
          </a:p>
        </p:txBody>
      </p:sp>
      <p:sp>
        <p:nvSpPr>
          <p:cNvPr id="259" name="Google Shape;259;p38"/>
          <p:cNvSpPr/>
          <p:nvPr/>
        </p:nvSpPr>
        <p:spPr>
          <a:xfrm rot="3181171">
            <a:off x="-699502" y="-1265664"/>
            <a:ext cx="1398903" cy="3994087"/>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9"/>
          <p:cNvSpPr txBox="1"/>
          <p:nvPr>
            <p:ph type="title"/>
          </p:nvPr>
        </p:nvSpPr>
        <p:spPr>
          <a:xfrm>
            <a:off x="1100150" y="2174225"/>
            <a:ext cx="7330200" cy="1546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The role of families</a:t>
            </a:r>
            <a:endParaRPr/>
          </a:p>
          <a:p>
            <a:pPr indent="0" lvl="0" marL="0" rtl="0" algn="r">
              <a:spcBef>
                <a:spcPts val="0"/>
              </a:spcBef>
              <a:spcAft>
                <a:spcPts val="0"/>
              </a:spcAft>
              <a:buNone/>
            </a:pPr>
            <a:r>
              <a:rPr lang="en"/>
              <a:t>and teachers</a:t>
            </a:r>
            <a:endParaRPr/>
          </a:p>
        </p:txBody>
      </p:sp>
      <p:sp>
        <p:nvSpPr>
          <p:cNvPr id="265" name="Google Shape;265;p39"/>
          <p:cNvSpPr txBox="1"/>
          <p:nvPr>
            <p:ph idx="2" type="title"/>
          </p:nvPr>
        </p:nvSpPr>
        <p:spPr>
          <a:xfrm>
            <a:off x="6502250" y="1275875"/>
            <a:ext cx="1928100" cy="10149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grpSp>
        <p:nvGrpSpPr>
          <p:cNvPr id="266" name="Google Shape;266;p39"/>
          <p:cNvGrpSpPr/>
          <p:nvPr/>
        </p:nvGrpSpPr>
        <p:grpSpPr>
          <a:xfrm rot="969130">
            <a:off x="1737359" y="3889651"/>
            <a:ext cx="1249125" cy="790919"/>
            <a:chOff x="2358150" y="204975"/>
            <a:chExt cx="937650" cy="593700"/>
          </a:xfrm>
        </p:grpSpPr>
        <p:sp>
          <p:nvSpPr>
            <p:cNvPr id="267" name="Google Shape;267;p39"/>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9"/>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p39"/>
          <p:cNvGrpSpPr/>
          <p:nvPr/>
        </p:nvGrpSpPr>
        <p:grpSpPr>
          <a:xfrm>
            <a:off x="2556740" y="-2465213"/>
            <a:ext cx="5859308" cy="4270853"/>
            <a:chOff x="2556740" y="-2465213"/>
            <a:chExt cx="5859308" cy="4270853"/>
          </a:xfrm>
        </p:grpSpPr>
        <p:sp>
          <p:nvSpPr>
            <p:cNvPr id="270" name="Google Shape;270;p39"/>
            <p:cNvSpPr/>
            <p:nvPr/>
          </p:nvSpPr>
          <p:spPr>
            <a:xfrm rot="3701205">
              <a:off x="5626845" y="-1754213"/>
              <a:ext cx="1398506" cy="3994305"/>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9"/>
            <p:cNvSpPr/>
            <p:nvPr/>
          </p:nvSpPr>
          <p:spPr>
            <a:xfrm rot="-2948406">
              <a:off x="3825275" y="-2626784"/>
              <a:ext cx="1398630" cy="399424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9"/>
            <p:cNvSpPr/>
            <p:nvPr/>
          </p:nvSpPr>
          <p:spPr>
            <a:xfrm>
              <a:off x="5054436" y="9739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0"/>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training</a:t>
            </a:r>
            <a:endParaRPr/>
          </a:p>
        </p:txBody>
      </p:sp>
      <p:sp>
        <p:nvSpPr>
          <p:cNvPr id="278" name="Google Shape;278;p40"/>
          <p:cNvSpPr txBox="1"/>
          <p:nvPr>
            <p:ph idx="1" type="subTitle"/>
          </p:nvPr>
        </p:nvSpPr>
        <p:spPr>
          <a:xfrm>
            <a:off x="713653" y="2115700"/>
            <a:ext cx="5571600" cy="193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 essential for: </a:t>
            </a:r>
            <a:endParaRPr/>
          </a:p>
          <a:p>
            <a:pPr indent="0" lvl="0" marL="0" rtl="0" algn="l">
              <a:spcBef>
                <a:spcPts val="0"/>
              </a:spcBef>
              <a:spcAft>
                <a:spcPts val="0"/>
              </a:spcAft>
              <a:buNone/>
            </a:pPr>
            <a:r>
              <a:t/>
            </a:r>
            <a:endParaRPr/>
          </a:p>
          <a:p>
            <a:pPr indent="-323850" lvl="0" marL="457200" rtl="0" algn="l">
              <a:spcBef>
                <a:spcPts val="0"/>
              </a:spcBef>
              <a:spcAft>
                <a:spcPts val="0"/>
              </a:spcAft>
              <a:buSzPts val="1500"/>
              <a:buFont typeface="Proxima Nova"/>
              <a:buAutoNum type="arabicPeriod"/>
            </a:pPr>
            <a:r>
              <a:rPr lang="en"/>
              <a:t>For the </a:t>
            </a:r>
            <a:r>
              <a:rPr b="1" lang="en"/>
              <a:t>preventive approach</a:t>
            </a:r>
            <a:r>
              <a:rPr lang="en"/>
              <a:t>: understanding the nature of death </a:t>
            </a:r>
            <a:endParaRPr/>
          </a:p>
          <a:p>
            <a:pPr indent="-323850" lvl="0" marL="457200" rtl="0" algn="l">
              <a:spcBef>
                <a:spcPts val="1000"/>
              </a:spcBef>
              <a:spcAft>
                <a:spcPts val="0"/>
              </a:spcAft>
              <a:buSzPts val="1500"/>
              <a:buFont typeface="Proxima Nova"/>
              <a:buAutoNum type="arabicPeriod"/>
            </a:pPr>
            <a:r>
              <a:rPr lang="en"/>
              <a:t>For </a:t>
            </a:r>
            <a:r>
              <a:rPr b="1" lang="en"/>
              <a:t>active approach</a:t>
            </a:r>
            <a:r>
              <a:rPr lang="en"/>
              <a:t>: coping with the death of a loved one</a:t>
            </a:r>
            <a:endParaRPr/>
          </a:p>
        </p:txBody>
      </p:sp>
      <p:sp>
        <p:nvSpPr>
          <p:cNvPr id="279" name="Google Shape;279;p40"/>
          <p:cNvSpPr txBox="1"/>
          <p:nvPr>
            <p:ph idx="1" type="subTitle"/>
          </p:nvPr>
        </p:nvSpPr>
        <p:spPr>
          <a:xfrm>
            <a:off x="2054500" y="1237775"/>
            <a:ext cx="50349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600">
                <a:latin typeface="Bodoni Moda"/>
                <a:ea typeface="Bodoni Moda"/>
                <a:cs typeface="Bodoni Moda"/>
                <a:sym typeface="Bodoni Moda"/>
              </a:rPr>
              <a:t>Teacher training</a:t>
            </a:r>
            <a:endParaRPr b="1" sz="2600">
              <a:latin typeface="Bodoni Moda"/>
              <a:ea typeface="Bodoni Moda"/>
              <a:cs typeface="Bodoni Moda"/>
              <a:sym typeface="Bodoni Moda"/>
            </a:endParaRPr>
          </a:p>
        </p:txBody>
      </p:sp>
      <p:grpSp>
        <p:nvGrpSpPr>
          <p:cNvPr id="280" name="Google Shape;280;p40"/>
          <p:cNvGrpSpPr/>
          <p:nvPr/>
        </p:nvGrpSpPr>
        <p:grpSpPr>
          <a:xfrm>
            <a:off x="7138474" y="1214699"/>
            <a:ext cx="3813300" cy="4438568"/>
            <a:chOff x="7138474" y="1214699"/>
            <a:chExt cx="3813300" cy="4438568"/>
          </a:xfrm>
        </p:grpSpPr>
        <p:sp>
          <p:nvSpPr>
            <p:cNvPr id="281" name="Google Shape;281;p40"/>
            <p:cNvSpPr/>
            <p:nvPr/>
          </p:nvSpPr>
          <p:spPr>
            <a:xfrm rot="-2700000">
              <a:off x="8345724" y="1124338"/>
              <a:ext cx="1398799" cy="3994022"/>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40"/>
            <p:cNvSpPr/>
            <p:nvPr/>
          </p:nvSpPr>
          <p:spPr>
            <a:xfrm rot="799075">
              <a:off x="7809735" y="1551919"/>
              <a:ext cx="1398716" cy="3993998"/>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40"/>
            <p:cNvSpPr/>
            <p:nvPr/>
          </p:nvSpPr>
          <p:spPr>
            <a:xfrm>
              <a:off x="7502461" y="2463667"/>
              <a:ext cx="790800" cy="790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40"/>
          <p:cNvGrpSpPr/>
          <p:nvPr/>
        </p:nvGrpSpPr>
        <p:grpSpPr>
          <a:xfrm>
            <a:off x="4800611" y="4099942"/>
            <a:ext cx="1249137" cy="790927"/>
            <a:chOff x="2358150" y="204975"/>
            <a:chExt cx="937650" cy="593700"/>
          </a:xfrm>
        </p:grpSpPr>
        <p:sp>
          <p:nvSpPr>
            <p:cNvPr id="285" name="Google Shape;285;p40"/>
            <p:cNvSpPr/>
            <p:nvPr/>
          </p:nvSpPr>
          <p:spPr>
            <a:xfrm>
              <a:off x="235815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40"/>
            <p:cNvSpPr/>
            <p:nvPr/>
          </p:nvSpPr>
          <p:spPr>
            <a:xfrm>
              <a:off x="2702100" y="204975"/>
              <a:ext cx="593700" cy="5937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1"/>
          <p:cNvSpPr txBox="1"/>
          <p:nvPr>
            <p:ph idx="1" type="subTitle"/>
          </p:nvPr>
        </p:nvSpPr>
        <p:spPr>
          <a:xfrm>
            <a:off x="1211550" y="2114075"/>
            <a:ext cx="6720900" cy="196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However, teachers are not prepared for this, especially for the active approach, since it requires psychological tools and its treatment is not included in the curriculum of </a:t>
            </a:r>
            <a:r>
              <a:rPr b="1" lang="en"/>
              <a:t>teacher training studies</a:t>
            </a:r>
            <a:endParaRPr b="1"/>
          </a:p>
          <a:p>
            <a:pPr indent="0" lvl="0" marL="0" rtl="0" algn="ctr">
              <a:spcBef>
                <a:spcPts val="0"/>
              </a:spcBef>
              <a:spcAft>
                <a:spcPts val="0"/>
              </a:spcAft>
              <a:buNone/>
            </a:pPr>
            <a:r>
              <a:t/>
            </a:r>
            <a:endParaRPr/>
          </a:p>
          <a:p>
            <a:pPr indent="0" lvl="0" marL="0" rtl="0" algn="ctr">
              <a:spcBef>
                <a:spcPts val="0"/>
              </a:spcBef>
              <a:spcAft>
                <a:spcPts val="0"/>
              </a:spcAft>
              <a:buNone/>
            </a:pPr>
            <a:r>
              <a:rPr lang="en"/>
              <a:t>It is therefore essential to provide teachers with these tools by facilitating </a:t>
            </a:r>
            <a:r>
              <a:rPr b="1" lang="en"/>
              <a:t>complementary training opportunities</a:t>
            </a:r>
            <a:endParaRPr b="1"/>
          </a:p>
        </p:txBody>
      </p:sp>
      <p:sp>
        <p:nvSpPr>
          <p:cNvPr id="292" name="Google Shape;292;p41"/>
          <p:cNvSpPr txBox="1"/>
          <p:nvPr>
            <p:ph type="title"/>
          </p:nvPr>
        </p:nvSpPr>
        <p:spPr>
          <a:xfrm>
            <a:off x="713650" y="445025"/>
            <a:ext cx="7716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importance of training</a:t>
            </a:r>
            <a:endParaRPr/>
          </a:p>
        </p:txBody>
      </p:sp>
      <p:sp>
        <p:nvSpPr>
          <p:cNvPr id="293" name="Google Shape;293;p41"/>
          <p:cNvSpPr txBox="1"/>
          <p:nvPr>
            <p:ph idx="1" type="subTitle"/>
          </p:nvPr>
        </p:nvSpPr>
        <p:spPr>
          <a:xfrm>
            <a:off x="2054500" y="1237775"/>
            <a:ext cx="50349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600">
                <a:latin typeface="Bodoni Moda"/>
                <a:ea typeface="Bodoni Moda"/>
                <a:cs typeface="Bodoni Moda"/>
                <a:sym typeface="Bodoni Moda"/>
              </a:rPr>
              <a:t>Teacher training</a:t>
            </a:r>
            <a:endParaRPr b="1" sz="2600">
              <a:latin typeface="Bodoni Moda"/>
              <a:ea typeface="Bodoni Moda"/>
              <a:cs typeface="Bodoni Moda"/>
              <a:sym typeface="Bodoni Moda"/>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edagogy of death by Slidesgo">
  <a:themeElements>
    <a:clrScheme name="Simple Light">
      <a:dk1>
        <a:srgbClr val="2B2B30"/>
      </a:dk1>
      <a:lt1>
        <a:srgbClr val="EBE8E8"/>
      </a:lt1>
      <a:dk2>
        <a:srgbClr val="797070"/>
      </a:dk2>
      <a:lt2>
        <a:srgbClr val="FFFFFF"/>
      </a:lt2>
      <a:accent1>
        <a:srgbClr val="FFFFFF"/>
      </a:accent1>
      <a:accent2>
        <a:srgbClr val="FFFFFF"/>
      </a:accent2>
      <a:accent3>
        <a:srgbClr val="FFFFFF"/>
      </a:accent3>
      <a:accent4>
        <a:srgbClr val="FFFFFF"/>
      </a:accent4>
      <a:accent5>
        <a:srgbClr val="FFFFFF"/>
      </a:accent5>
      <a:accent6>
        <a:srgbClr val="FFFFFF"/>
      </a:accent6>
      <a:hlink>
        <a:srgbClr val="2B2B3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